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3CB186-1C05-45CA-B649-FF99F897F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59794EE-FB2F-4BAC-9217-16B14F7CD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A6477C-69F2-4722-A6A9-2111FC0E9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9666-FF2C-4A60-A4FA-E884603E5B74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97686C-3C57-4849-8B64-C7D2D66E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A38AD2-76E7-4A3D-BBB4-7A731598E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FAC7-D9A1-4013-904D-1278965E0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830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059F34-8945-4FD6-B5AC-1BAB44AD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A98A0BF-462A-4E19-AC10-2B085DF3D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DD6AF3-7EF0-4FD4-A8D1-671981712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9666-FF2C-4A60-A4FA-E884603E5B74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7010FC-9AE5-4377-A97A-708F4707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F4A1856-CE59-4D4D-A61B-ED35E0A21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FAC7-D9A1-4013-904D-1278965E0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519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B7E4A35-9AA4-4CCF-BE75-5A556AFB9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F304601-0C90-4534-8DA2-A02C6D90B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DB250C-B7C9-42BF-ADE2-B7F2FD86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9666-FF2C-4A60-A4FA-E884603E5B74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E1F35F-30A4-439C-B0F5-3E0AEC0E4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63FAD4-5AF8-402C-96D2-681B5CDB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FAC7-D9A1-4013-904D-1278965E0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328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1280CA-8A07-427F-B6E5-881B9C67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14FB80-F167-4ADB-B4EB-5CCF862A8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33DE08-5855-4DEE-97B5-B5C588E91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9666-FF2C-4A60-A4FA-E884603E5B74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46463F-E33B-4417-BAF5-9961C2919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B8697F-9A54-4AAF-93FA-8D99BCAE0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FAC7-D9A1-4013-904D-1278965E0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37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3A6C04-AEA8-4697-9662-2BB126533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9FEE8D-B00A-4867-AD7A-2A95E2D61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16DB42-A69E-4216-9554-F64ED5EF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9666-FF2C-4A60-A4FA-E884603E5B74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41B6B9-41A2-41B3-ABDC-26E36F17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984F93-32ED-498B-A822-ED16FBF2D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FAC7-D9A1-4013-904D-1278965E0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536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1CE7C0-54D4-44E2-9AB1-04BD76D6D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CC9618-083E-40A6-91DF-FE096537D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E2DB206-A847-488F-B197-302B76A99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346C8BF-6F33-4946-AC45-A1B5E6A6C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9666-FF2C-4A60-A4FA-E884603E5B74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7C583E3-BF25-4251-AA7D-7B736B6D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20B6CD-E52A-47D1-833C-A6CF6203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FAC7-D9A1-4013-904D-1278965E0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11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7BC4D7-850D-41D8-953F-575CBE430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867FEA-A10E-4372-A20A-A771C73D6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0EF3D2B-6896-4587-B6C4-D5C0A7163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F3F01E4-A902-44A8-B08F-B8E90D741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2F842FD-31D2-4280-83A8-5AAA73A8B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4F0DC7A-0821-4281-BE6A-D20BB62CA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9666-FF2C-4A60-A4FA-E884603E5B74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C9DED67-0A6D-47EB-84DF-B4E670C4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1FD627E-5D2D-4EEF-A244-934792130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FAC7-D9A1-4013-904D-1278965E0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18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214A87-8AB1-4A27-811D-503E528F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47AB2E1-C8AD-47F9-83E6-9D6448BBD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9666-FF2C-4A60-A4FA-E884603E5B74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C1A8B7-5543-4995-B016-3DD4FC7B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2702D0-A2C6-4BAC-9455-A8EAFE9AF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FAC7-D9A1-4013-904D-1278965E0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8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B46F729-F5E3-4705-AE5E-A779205AB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9666-FF2C-4A60-A4FA-E884603E5B74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C28751-B92D-485A-98C1-F761049F7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723B374-4173-40D9-9CCE-18E09468D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FAC7-D9A1-4013-904D-1278965E0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345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3E4849-C047-4239-8768-DBF9FDEFB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7A6224-B9CD-48B9-943A-1DF9421B0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07A0B6-BA3E-4742-8D8F-D1E92FF3D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30BC144-08B2-45EF-B247-65F081AD7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9666-FF2C-4A60-A4FA-E884603E5B74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4EF8DCB-0CC8-415E-888D-080E75A64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3FECC31-47BA-421E-A30C-77D01966D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FAC7-D9A1-4013-904D-1278965E0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754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0F61FF-33F4-441C-AFF0-9B7160D7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C9B8CF6-544E-4D44-85EE-310E953B9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43F9A6-DC12-411A-B62C-8656031A7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F1838EA-F3D3-4A6D-80B4-0CF1622A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9666-FF2C-4A60-A4FA-E884603E5B74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0F33A2-15C2-4CBF-9FC7-EDDB42F1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1A9B876-F8AE-4EE5-A845-CF407104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FAC7-D9A1-4013-904D-1278965E0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79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F095ADB-BE64-44E7-AB9A-21AE1DCB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B9436D9-E1EA-4DE3-9102-B1943F447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05B153-4B49-499B-9282-0B9BE51DC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19666-FF2C-4A60-A4FA-E884603E5B74}" type="datetimeFigureOut">
              <a:rPr lang="sv-SE" smtClean="0"/>
              <a:t>2024-08-09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663EED-C031-4F18-A77F-F4591064A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206976-5777-4FCE-A145-912D2A483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BFAC7-D9A1-4013-904D-1278965E05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245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sv/illustrations/puzzle-samarbete-tillsammans-102039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a.se/hitta-information/arkiv-och-bibliotek/fragor-och-svar/fragor-och-svar/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nio.com/sv/objekt/bocker/larande-bok-vetenskap-studera-lasa-kunskap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sv/fr%C3%A5ga-fr%C3%A5getecken-hj%C3%A4lp-svar-2309040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s/illustrations/reuni%C3%B3n-conferencia-mesa-redonda-1738945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hinger.nu/undervisning/starta-har/nyheter/6214-7-skal-till-att-du-borjar-plugga-for-sent-och-vad-du-kan-gora-at-det.html?showall=1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happy-graduation-png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ghosal.blogspot.com/2018/01/tops-for-preparing-for-exam.html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77AEBB-2FA2-416C-B1FB-B14D167290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Om stöd i GEM-ämnen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26801F4-B38A-4D1E-8520-76952D5F9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62055" y="3827359"/>
            <a:ext cx="3045031" cy="3045031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298B0FA0-F1F7-4BBE-994B-4D1A3B155C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ÅYG</a:t>
            </a:r>
          </a:p>
        </p:txBody>
      </p:sp>
    </p:spTree>
    <p:extLst>
      <p:ext uri="{BB962C8B-B14F-4D97-AF65-F5344CB8AC3E}">
        <p14:creationId xmlns:p14="http://schemas.microsoft.com/office/powerpoint/2010/main" val="2702320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8E7EE0-7D81-4489-BB6D-362283EB9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Frågor!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1A2D38C-E0BF-4E5D-9D80-9CBAAA88A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66754" y="3116512"/>
            <a:ext cx="5062847" cy="3060451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1697B6-6A87-4BCB-8975-2E5BAC619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Kontakta Petra Brunila via Wilma eller e-post!</a:t>
            </a:r>
          </a:p>
          <a:p>
            <a:r>
              <a:rPr lang="sv-SE" dirty="0"/>
              <a:t>Fråga din studiehandledare!</a:t>
            </a:r>
          </a:p>
        </p:txBody>
      </p:sp>
    </p:spTree>
    <p:extLst>
      <p:ext uri="{BB962C8B-B14F-4D97-AF65-F5344CB8AC3E}">
        <p14:creationId xmlns:p14="http://schemas.microsoft.com/office/powerpoint/2010/main" val="380393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E6F277-EC2D-41E4-9921-29253DB07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Studietiden (=tidigare hette det stöd) på tisdagar varannan vecka finns till för att </a:t>
            </a:r>
            <a:r>
              <a:rPr lang="sv-SE" b="1" dirty="0"/>
              <a:t>stöda dig </a:t>
            </a:r>
            <a:r>
              <a:rPr lang="sv-SE" dirty="0"/>
              <a:t>i dina studier</a:t>
            </a:r>
          </a:p>
          <a:p>
            <a:r>
              <a:rPr lang="sv-SE" dirty="0"/>
              <a:t>Studietiden finns till för att </a:t>
            </a:r>
            <a:r>
              <a:rPr lang="sv-SE" b="1" dirty="0"/>
              <a:t>undvika att få underkänt</a:t>
            </a:r>
            <a:r>
              <a:rPr lang="sv-SE" dirty="0"/>
              <a:t> i ett delmål (=en kurs)</a:t>
            </a:r>
          </a:p>
          <a:p>
            <a:r>
              <a:rPr lang="sv-SE" dirty="0"/>
              <a:t>Din </a:t>
            </a:r>
            <a:r>
              <a:rPr lang="sv-SE" b="1" dirty="0"/>
              <a:t>närvaro/frånvaro </a:t>
            </a:r>
            <a:r>
              <a:rPr lang="sv-SE" dirty="0"/>
              <a:t>registreras på studietiden om du har blivit schemalagd på studietid</a:t>
            </a:r>
          </a:p>
          <a:p>
            <a:r>
              <a:rPr lang="sv-SE" dirty="0"/>
              <a:t>Blir du kallad på en studietid (dvs det syns en bokning i ditt schema) – </a:t>
            </a:r>
            <a:r>
              <a:rPr lang="sv-SE" b="1" dirty="0"/>
              <a:t>GÅ DIT</a:t>
            </a:r>
            <a:r>
              <a:rPr lang="sv-SE" dirty="0"/>
              <a:t> annars blir det olovlig frånvaro!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6FAEEA-9014-420A-828F-DF9991E5B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Allmänt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AC10B31-8296-4628-8F8C-8F0F572B8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36972" y="5078828"/>
            <a:ext cx="3125189" cy="152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35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F55AF2-71F8-4D3C-8399-B9394D300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Vad?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EF29488-6F11-448B-A877-AA5FDB575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35882" y="4120738"/>
            <a:ext cx="2486891" cy="2486891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5463A8-062F-4CFC-9CED-9AD035D23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På studietiden kan du </a:t>
            </a:r>
            <a:r>
              <a:rPr lang="sv-SE" b="1" dirty="0"/>
              <a:t>få hjälp </a:t>
            </a:r>
            <a:r>
              <a:rPr lang="sv-SE" dirty="0"/>
              <a:t>med olika skoluppgifter</a:t>
            </a:r>
          </a:p>
          <a:p>
            <a:r>
              <a:rPr lang="sv-SE" dirty="0"/>
              <a:t>Detta gäller </a:t>
            </a:r>
            <a:r>
              <a:rPr lang="sv-SE" b="1" dirty="0"/>
              <a:t>GEM</a:t>
            </a:r>
            <a:r>
              <a:rPr lang="sv-SE" dirty="0"/>
              <a:t>-ämnen</a:t>
            </a:r>
          </a:p>
          <a:p>
            <a:r>
              <a:rPr lang="sv-SE" b="1" dirty="0"/>
              <a:t>Svenska, matematik och engelska </a:t>
            </a:r>
            <a:r>
              <a:rPr lang="sv-SE" dirty="0"/>
              <a:t>– hit kan du gå </a:t>
            </a:r>
            <a:r>
              <a:rPr lang="sv-SE" dirty="0" err="1"/>
              <a:t>obokad</a:t>
            </a:r>
            <a:r>
              <a:rPr lang="sv-SE" dirty="0"/>
              <a:t>!</a:t>
            </a:r>
          </a:p>
          <a:p>
            <a:r>
              <a:rPr lang="sv-SE" b="1" dirty="0"/>
              <a:t>Övriga ämnen går inte lika ofta </a:t>
            </a:r>
            <a:r>
              <a:rPr lang="sv-SE" dirty="0"/>
              <a:t>och till dem måste du bli bokad – prata med din ämneslärare eller mejla Petra Brunila</a:t>
            </a:r>
          </a:p>
        </p:txBody>
      </p:sp>
    </p:spTree>
    <p:extLst>
      <p:ext uri="{BB962C8B-B14F-4D97-AF65-F5344CB8AC3E}">
        <p14:creationId xmlns:p14="http://schemas.microsoft.com/office/powerpoint/2010/main" val="404277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163D4B-83F4-4B5E-9010-24FE24462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Varför?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B48FA2-F7A1-42D9-895C-A75887A0D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Om du under delmålets gång märker att du vill </a:t>
            </a:r>
            <a:r>
              <a:rPr lang="sv-SE" b="1" dirty="0"/>
              <a:t>få extra hjälp</a:t>
            </a:r>
          </a:p>
          <a:p>
            <a:r>
              <a:rPr lang="sv-SE" dirty="0"/>
              <a:t>Om du under delmålet märker att du inte blir klar med något innan deadline – </a:t>
            </a:r>
            <a:r>
              <a:rPr lang="sv-SE" b="1" dirty="0"/>
              <a:t>gå på en studietid för att hinna till deadline</a:t>
            </a:r>
          </a:p>
          <a:p>
            <a:r>
              <a:rPr lang="sv-SE" dirty="0"/>
              <a:t>Om du vill plugga på något där du </a:t>
            </a:r>
            <a:r>
              <a:rPr lang="sv-SE" b="1" dirty="0"/>
              <a:t>samtidigt kan få hjälp</a:t>
            </a:r>
            <a:endParaRPr lang="sv-SE" dirty="0"/>
          </a:p>
          <a:p>
            <a:r>
              <a:rPr lang="sv-SE" dirty="0"/>
              <a:t>Om du har fått </a:t>
            </a:r>
            <a:r>
              <a:rPr lang="sv-SE" b="1" dirty="0"/>
              <a:t>underkänt (u)</a:t>
            </a:r>
            <a:r>
              <a:rPr lang="sv-SE" dirty="0"/>
              <a:t> i ett delmål – du bokas automatiskt in på ett studietidstillfälle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CD40BC6-D8E8-48CC-91D0-FD3DCC615C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76600" y="4286992"/>
            <a:ext cx="2807525" cy="212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2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9890F5-9129-4BBC-A0D6-65AC444B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När?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A559587-3F51-42F7-80C3-0F72F2FD0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24125" y="3930650"/>
            <a:ext cx="7143750" cy="2381250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AA7EC3-C64E-4973-BC59-437BC24F2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Varannan tisdag </a:t>
            </a:r>
            <a:r>
              <a:rPr lang="sv-SE" dirty="0"/>
              <a:t>med start från 27 augusti 2024</a:t>
            </a:r>
          </a:p>
          <a:p>
            <a:r>
              <a:rPr lang="sv-SE" b="1" dirty="0" err="1"/>
              <a:t>kl</a:t>
            </a:r>
            <a:r>
              <a:rPr lang="sv-SE" b="1" dirty="0"/>
              <a:t> 14.15</a:t>
            </a:r>
          </a:p>
          <a:p>
            <a:r>
              <a:rPr lang="sv-SE" dirty="0"/>
              <a:t>Om du får u i ett delmål blir du automatiskt inbokad på en studietimme för att fixa delmålet</a:t>
            </a:r>
          </a:p>
        </p:txBody>
      </p:sp>
    </p:spTree>
    <p:extLst>
      <p:ext uri="{BB962C8B-B14F-4D97-AF65-F5344CB8AC3E}">
        <p14:creationId xmlns:p14="http://schemas.microsoft.com/office/powerpoint/2010/main" val="4058317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7F5FA2-38BE-4B87-914B-36190529C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Var?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26DB85-17C7-47D5-A700-52CAED971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37525"/>
          </a:xfrm>
        </p:spPr>
        <p:txBody>
          <a:bodyPr/>
          <a:lstStyle/>
          <a:p>
            <a:r>
              <a:rPr lang="sv-SE" dirty="0"/>
              <a:t>Plats och rum syns via </a:t>
            </a:r>
            <a:r>
              <a:rPr lang="sv-SE" b="1" dirty="0"/>
              <a:t>Wilma</a:t>
            </a:r>
            <a:r>
              <a:rPr lang="sv-SE" dirty="0"/>
              <a:t> (kan variera mellan teknik på </a:t>
            </a:r>
            <a:r>
              <a:rPr lang="sv-SE" dirty="0" err="1"/>
              <a:t>Neptunigatan</a:t>
            </a:r>
            <a:r>
              <a:rPr lang="sv-SE" dirty="0"/>
              <a:t> 19 och Östra Skolgatan 2)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90E915A-91DC-48DF-A4E2-D335AEBBA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983" y="3091852"/>
            <a:ext cx="3973119" cy="264393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A55503D8-2B8F-4FC4-876D-EC7BEF4FD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152" y="3091851"/>
            <a:ext cx="4509245" cy="2525177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B17FD1-E2BD-4F0B-852B-3915C08D03B8}"/>
              </a:ext>
            </a:extLst>
          </p:cNvPr>
          <p:cNvSpPr txBox="1"/>
          <p:nvPr/>
        </p:nvSpPr>
        <p:spPr>
          <a:xfrm>
            <a:off x="1781898" y="5735781"/>
            <a:ext cx="3193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Teknik, </a:t>
            </a:r>
            <a:r>
              <a:rPr lang="sv-SE" dirty="0" err="1"/>
              <a:t>Neptunigatan</a:t>
            </a:r>
            <a:r>
              <a:rPr lang="sv-SE" dirty="0"/>
              <a:t> 19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7C17B8C-E211-47FF-8AD2-A4295F7DCFA8}"/>
              </a:ext>
            </a:extLst>
          </p:cNvPr>
          <p:cNvSpPr txBox="1"/>
          <p:nvPr/>
        </p:nvSpPr>
        <p:spPr>
          <a:xfrm>
            <a:off x="7208322" y="5878286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Östra Skolgatan 2</a:t>
            </a:r>
          </a:p>
        </p:txBody>
      </p:sp>
    </p:spTree>
    <p:extLst>
      <p:ext uri="{BB962C8B-B14F-4D97-AF65-F5344CB8AC3E}">
        <p14:creationId xmlns:p14="http://schemas.microsoft.com/office/powerpoint/2010/main" val="164388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79089B-6741-4879-8A85-D9E85180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Vilka ämnen?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407BD5-64BA-4530-8BFD-9A4860555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62011"/>
          </a:xfrm>
        </p:spPr>
        <p:txBody>
          <a:bodyPr/>
          <a:lstStyle/>
          <a:p>
            <a:r>
              <a:rPr lang="sv-SE" dirty="0"/>
              <a:t>Studietid för ämnena </a:t>
            </a:r>
            <a:r>
              <a:rPr lang="sv-SE" b="1" dirty="0"/>
              <a:t>svenska, engelska och matematik </a:t>
            </a:r>
            <a:r>
              <a:rPr lang="sv-SE" dirty="0"/>
              <a:t>– du kan komma till dessa tillfällen utan att anmäla dig!</a:t>
            </a:r>
          </a:p>
          <a:p>
            <a:r>
              <a:rPr lang="sv-SE" dirty="0"/>
              <a:t>Studietid för de andra GEM-ämnena </a:t>
            </a:r>
            <a:r>
              <a:rPr lang="sv-SE" b="1" dirty="0"/>
              <a:t>går inte lika ofta</a:t>
            </a:r>
            <a:r>
              <a:rPr lang="sv-SE" dirty="0"/>
              <a:t>, du bokas in på dessa – det syns i ditt schema på Wilma</a:t>
            </a:r>
          </a:p>
          <a:p>
            <a:r>
              <a:rPr lang="sv-SE" b="1" dirty="0"/>
              <a:t>Vissa ämnen </a:t>
            </a:r>
            <a:r>
              <a:rPr lang="sv-SE" dirty="0"/>
              <a:t>har få studietimmar, tex studiekarriär, det är viktigt att du går när det finns i ditt schema</a:t>
            </a:r>
          </a:p>
          <a:p>
            <a:r>
              <a:rPr lang="sv-SE" dirty="0"/>
              <a:t>Du blir schemalagd på en studietid i </a:t>
            </a:r>
            <a:r>
              <a:rPr lang="sv-SE" dirty="0" err="1"/>
              <a:t>sv</a:t>
            </a:r>
            <a:r>
              <a:rPr lang="sv-SE" dirty="0"/>
              <a:t>, </a:t>
            </a:r>
            <a:r>
              <a:rPr lang="sv-SE" dirty="0" err="1"/>
              <a:t>eng</a:t>
            </a:r>
            <a:r>
              <a:rPr lang="sv-SE" dirty="0"/>
              <a:t>, </a:t>
            </a:r>
            <a:r>
              <a:rPr lang="sv-SE" dirty="0" err="1"/>
              <a:t>ma</a:t>
            </a:r>
            <a:r>
              <a:rPr lang="sv-SE" dirty="0"/>
              <a:t> om du får u i delmålet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F4F475F-3D9A-4C06-80B2-767D72757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457" y="5152745"/>
            <a:ext cx="2039649" cy="134013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AF63DD91-466E-4129-B6AA-48B7E0456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1314" y="4987636"/>
            <a:ext cx="1708873" cy="170887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367830B2-EF60-4A9C-B37E-2E69B3BCB0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6406" y="4987636"/>
            <a:ext cx="1613869" cy="161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3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D83F12-EFBA-4341-A13B-FB05207B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Åk 3!!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6B77C5-967E-497A-ACFA-418936E2E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Om du går på åk 3 - se till att </a:t>
            </a:r>
            <a:r>
              <a:rPr lang="sv-SE" b="1" dirty="0"/>
              <a:t>få dina underkända delmål godkända så fort som möjligt</a:t>
            </a:r>
            <a:r>
              <a:rPr lang="sv-SE" dirty="0"/>
              <a:t> – du har flera och långa LIA-perioder under åk 3 därför är det viktigt att gå när du är bokad!</a:t>
            </a:r>
          </a:p>
          <a:p>
            <a:r>
              <a:rPr lang="sv-SE" dirty="0"/>
              <a:t>Det finns en deadline för GEM-ämnen om du ska ta </a:t>
            </a:r>
            <a:r>
              <a:rPr lang="sv-SE" b="1" dirty="0"/>
              <a:t>examen</a:t>
            </a:r>
            <a:r>
              <a:rPr lang="sv-SE" dirty="0"/>
              <a:t> på våren – deadline är </a:t>
            </a:r>
            <a:r>
              <a:rPr lang="sv-SE" b="1" dirty="0"/>
              <a:t>26 mars 2025</a:t>
            </a:r>
          </a:p>
          <a:p>
            <a:r>
              <a:rPr lang="sv-SE" dirty="0"/>
              <a:t>Alla underkända GEM-delmål måste vara godkända tills dess!</a:t>
            </a:r>
          </a:p>
          <a:p>
            <a:r>
              <a:rPr lang="sv-SE" dirty="0"/>
              <a:t>Håll koll på dina GEM-ämnen via Wilma och fliken studier!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7B24EFE-4174-4AAE-8615-BCD19BF45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38059" y="4751363"/>
            <a:ext cx="4215741" cy="199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49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CF3448-44B5-431A-84D3-A6213AE10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Åk 1 och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8037A2-547D-441A-AD66-5EA6657FA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Ha som mål att </a:t>
            </a:r>
            <a:r>
              <a:rPr lang="sv-SE" b="1" dirty="0"/>
              <a:t>undvika underkända delmål när du går på sommarlov</a:t>
            </a:r>
            <a:r>
              <a:rPr lang="sv-SE" dirty="0"/>
              <a:t>, speciellt om du går på åk 2!</a:t>
            </a:r>
          </a:p>
          <a:p>
            <a:r>
              <a:rPr lang="sv-SE" dirty="0"/>
              <a:t>Utnyttja studietiden så att dina studier löper på! Då ökar dina chanser att ta examen på tre läsår!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88E1B07-6F7D-4AC4-9790-69A75EBB7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37697" y="3913795"/>
            <a:ext cx="2600325" cy="195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3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482</Words>
  <Application>Microsoft Office PowerPoint</Application>
  <PresentationFormat>Bredbild</PresentationFormat>
  <Paragraphs>41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Om stöd i GEM-ämnen</vt:lpstr>
      <vt:lpstr>Allmänt</vt:lpstr>
      <vt:lpstr>Vad?</vt:lpstr>
      <vt:lpstr>Varför?</vt:lpstr>
      <vt:lpstr>När?</vt:lpstr>
      <vt:lpstr>Var?</vt:lpstr>
      <vt:lpstr>Vilka ämnen?</vt:lpstr>
      <vt:lpstr>Åk 3!!</vt:lpstr>
      <vt:lpstr>Åk 1 och 2</vt:lpstr>
      <vt:lpstr>Frågor!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Viktig info om studietimmar i GEM-ämnen</dc:title>
  <dc:creator>Petra Brunila</dc:creator>
  <cp:lastModifiedBy>Petra Brunila</cp:lastModifiedBy>
  <cp:revision>28</cp:revision>
  <dcterms:created xsi:type="dcterms:W3CDTF">2024-05-22T10:31:04Z</dcterms:created>
  <dcterms:modified xsi:type="dcterms:W3CDTF">2024-08-09T11:35:07Z</dcterms:modified>
</cp:coreProperties>
</file>