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48" r:id="rId2"/>
    <p:sldMasterId id="2147483770" r:id="rId3"/>
    <p:sldMasterId id="2147483760" r:id="rId4"/>
    <p:sldMasterId id="2147483721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AE3"/>
    <a:srgbClr val="000000"/>
    <a:srgbClr val="64B444"/>
    <a:srgbClr val="3B6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42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CB5C7-2B86-4445-9D96-46E57AC888F0}" type="datetimeFigureOut">
              <a:t>2025-04-07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A7C83-482B-42D6-A522-B254466D46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6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l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49BDF97-D616-5CBE-F6DF-9F25E5739BBF}"/>
              </a:ext>
            </a:extLst>
          </p:cNvPr>
          <p:cNvSpPr/>
          <p:nvPr userDrawn="1"/>
        </p:nvSpPr>
        <p:spPr>
          <a:xfrm>
            <a:off x="0" y="497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D560951-2784-F918-D964-C63F94955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8DBBEA-F36A-5E24-57BD-6F4DC653F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1238"/>
            <a:ext cx="9144000" cy="7702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60AB96-BD5B-8DA1-7425-00E073219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9F1AA8-BCD5-48DF-8184-F016C0D2B391}" type="datetimeFigureOut">
              <a:rPr lang="sv-SE" smtClean="0"/>
              <a:pPr>
                <a:defRPr/>
              </a:pPr>
              <a:t>2025-04-07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5976CD-857C-6864-B1D6-EA5A5DD5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2A379E-DF0C-1C72-6333-81F44066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fld id="{0E4C3B66-948E-440D-A7D8-E35FC7571F3F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AA212CC9-2328-E2A5-A545-ED3B52E501D7}"/>
              </a:ext>
            </a:extLst>
          </p:cNvPr>
          <p:cNvSpPr txBox="1">
            <a:spLocks/>
          </p:cNvSpPr>
          <p:nvPr userDrawn="1"/>
        </p:nvSpPr>
        <p:spPr>
          <a:xfrm>
            <a:off x="838200" y="1142820"/>
            <a:ext cx="10515600" cy="2144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B3D90886-088B-95BC-4B9E-2581D06B6584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F1AA8-BCD5-48DF-8184-F016C0D2B391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93BA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2025-04-07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93BA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E4DFBFAA-5556-46B5-2F94-C95D3E87E13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C3B66-948E-440D-A7D8-E35FC7571F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DC488FA-9A01-9C0D-44C9-C58783310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81" y="4693385"/>
            <a:ext cx="3251835" cy="230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9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FD1B70E4-BE79-E4BC-61D3-8D1676B4705D}"/>
              </a:ext>
            </a:extLst>
          </p:cNvPr>
          <p:cNvSpPr/>
          <p:nvPr userDrawn="1"/>
        </p:nvSpPr>
        <p:spPr>
          <a:xfrm>
            <a:off x="0" y="287676"/>
            <a:ext cx="11445410" cy="1494890"/>
          </a:xfrm>
          <a:custGeom>
            <a:avLst/>
            <a:gdLst>
              <a:gd name="connsiteX0" fmla="*/ 0 w 11445410"/>
              <a:gd name="connsiteY0" fmla="*/ 0 h 1494890"/>
              <a:gd name="connsiteX1" fmla="*/ 10697965 w 11445410"/>
              <a:gd name="connsiteY1" fmla="*/ 0 h 1494890"/>
              <a:gd name="connsiteX2" fmla="*/ 11445410 w 11445410"/>
              <a:gd name="connsiteY2" fmla="*/ 747445 h 1494890"/>
              <a:gd name="connsiteX3" fmla="*/ 10697965 w 11445410"/>
              <a:gd name="connsiteY3" fmla="*/ 1494890 h 1494890"/>
              <a:gd name="connsiteX4" fmla="*/ 0 w 11445410"/>
              <a:gd name="connsiteY4" fmla="*/ 1494890 h 14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410" h="1494890">
                <a:moveTo>
                  <a:pt x="0" y="0"/>
                </a:moveTo>
                <a:lnTo>
                  <a:pt x="10697965" y="0"/>
                </a:lnTo>
                <a:cubicBezTo>
                  <a:pt x="11110767" y="0"/>
                  <a:pt x="11445410" y="334643"/>
                  <a:pt x="11445410" y="747445"/>
                </a:cubicBezTo>
                <a:cubicBezTo>
                  <a:pt x="11445410" y="1160247"/>
                  <a:pt x="11110767" y="1494890"/>
                  <a:pt x="10697965" y="1494890"/>
                </a:cubicBezTo>
                <a:lnTo>
                  <a:pt x="0" y="149489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B09BFBE-872D-40FA-A929-003B0056B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01E75E-5B3A-4C30-128A-9E485F285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5256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C7939D-39EB-0209-4A8B-15800D3F6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46790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166CA9-DD65-18CB-FFED-327C4B48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D6F2CC-7355-1801-7F85-F4B098A6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6DB994-3A7B-69C6-59DE-AB7C9C5F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51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nehåll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C78269-C7AF-5566-24A7-E189FED7E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2ECD93-B4AD-E8E2-3A72-01159F504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04904DE-8C30-4577-0ABF-03610225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9DF0F58-233A-0789-1A19-0F051817A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249D79E-0B48-AC46-8161-92112E04D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E5BAD62-1F9E-CC67-1D56-87E4DDB6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DD0BBFE-20CF-A954-AB9D-0D74A4B9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6B8253A-698E-A5BB-DAF1-0F3DEB3A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1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nehåll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16527B2C-FCBF-7F14-4DF3-61449B7592CE}"/>
              </a:ext>
            </a:extLst>
          </p:cNvPr>
          <p:cNvSpPr/>
          <p:nvPr userDrawn="1"/>
        </p:nvSpPr>
        <p:spPr>
          <a:xfrm>
            <a:off x="0" y="287676"/>
            <a:ext cx="11445410" cy="1494890"/>
          </a:xfrm>
          <a:custGeom>
            <a:avLst/>
            <a:gdLst>
              <a:gd name="connsiteX0" fmla="*/ 0 w 11445410"/>
              <a:gd name="connsiteY0" fmla="*/ 0 h 1494890"/>
              <a:gd name="connsiteX1" fmla="*/ 10697965 w 11445410"/>
              <a:gd name="connsiteY1" fmla="*/ 0 h 1494890"/>
              <a:gd name="connsiteX2" fmla="*/ 11445410 w 11445410"/>
              <a:gd name="connsiteY2" fmla="*/ 747445 h 1494890"/>
              <a:gd name="connsiteX3" fmla="*/ 10697965 w 11445410"/>
              <a:gd name="connsiteY3" fmla="*/ 1494890 h 1494890"/>
              <a:gd name="connsiteX4" fmla="*/ 0 w 11445410"/>
              <a:gd name="connsiteY4" fmla="*/ 1494890 h 14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410" h="1494890">
                <a:moveTo>
                  <a:pt x="0" y="0"/>
                </a:moveTo>
                <a:lnTo>
                  <a:pt x="10697965" y="0"/>
                </a:lnTo>
                <a:cubicBezTo>
                  <a:pt x="11110767" y="0"/>
                  <a:pt x="11445410" y="334643"/>
                  <a:pt x="11445410" y="747445"/>
                </a:cubicBezTo>
                <a:cubicBezTo>
                  <a:pt x="11445410" y="1160247"/>
                  <a:pt x="11110767" y="1494890"/>
                  <a:pt x="10697965" y="1494890"/>
                </a:cubicBezTo>
                <a:lnTo>
                  <a:pt x="0" y="14948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C78269-C7AF-5566-24A7-E189FED7E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2ECD93-B4AD-E8E2-3A72-01159F504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0232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04904DE-8C30-4577-0ABF-03610225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26240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9DF0F58-233A-0789-1A19-0F051817A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0232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249D79E-0B48-AC46-8161-92112E04D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26240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E5BAD62-1F9E-CC67-1D56-87E4DDB6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t>2025-04-07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DD0BBFE-20CF-A954-AB9D-0D74A4B9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6B8253A-698E-A5BB-DAF1-0F3DEB3A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96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AFB22CEC-26DA-9646-8254-478A72751ED5}"/>
              </a:ext>
            </a:extLst>
          </p:cNvPr>
          <p:cNvSpPr/>
          <p:nvPr userDrawn="1"/>
        </p:nvSpPr>
        <p:spPr>
          <a:xfrm>
            <a:off x="-2091070" y="1"/>
            <a:ext cx="9707526" cy="9813851"/>
          </a:xfrm>
          <a:custGeom>
            <a:avLst/>
            <a:gdLst>
              <a:gd name="connsiteX0" fmla="*/ 0 w 9707526"/>
              <a:gd name="connsiteY0" fmla="*/ 9813850 h 9813851"/>
              <a:gd name="connsiteX1" fmla="*/ 4853792 w 9707526"/>
              <a:gd name="connsiteY1" fmla="*/ 9813850 h 9813851"/>
              <a:gd name="connsiteX2" fmla="*/ 4853763 w 9707526"/>
              <a:gd name="connsiteY2" fmla="*/ 9813851 h 9813851"/>
              <a:gd name="connsiteX3" fmla="*/ 0 w 9707526"/>
              <a:gd name="connsiteY3" fmla="*/ 9813851 h 9813851"/>
              <a:gd name="connsiteX4" fmla="*/ 2091070 w 9707526"/>
              <a:gd name="connsiteY4" fmla="*/ 0 h 9813851"/>
              <a:gd name="connsiteX5" fmla="*/ 8882636 w 9707526"/>
              <a:gd name="connsiteY5" fmla="*/ 0 h 9813851"/>
              <a:gd name="connsiteX6" fmla="*/ 9004831 w 9707526"/>
              <a:gd name="connsiteY6" fmla="*/ 247390 h 9813851"/>
              <a:gd name="connsiteX7" fmla="*/ 9707526 w 9707526"/>
              <a:gd name="connsiteY7" fmla="*/ 3514060 h 9813851"/>
              <a:gd name="connsiteX8" fmla="*/ 9004831 w 9707526"/>
              <a:gd name="connsiteY8" fmla="*/ 6780731 h 9813851"/>
              <a:gd name="connsiteX9" fmla="*/ 8966665 w 9707526"/>
              <a:gd name="connsiteY9" fmla="*/ 6857999 h 9813851"/>
              <a:gd name="connsiteX10" fmla="*/ 2091070 w 9707526"/>
              <a:gd name="connsiteY10" fmla="*/ 6857999 h 981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07526" h="9813851">
                <a:moveTo>
                  <a:pt x="0" y="9813850"/>
                </a:moveTo>
                <a:lnTo>
                  <a:pt x="4853792" y="9813850"/>
                </a:lnTo>
                <a:lnTo>
                  <a:pt x="4853763" y="9813851"/>
                </a:lnTo>
                <a:lnTo>
                  <a:pt x="0" y="9813851"/>
                </a:lnTo>
                <a:close/>
                <a:moveTo>
                  <a:pt x="2091070" y="0"/>
                </a:moveTo>
                <a:lnTo>
                  <a:pt x="8882636" y="0"/>
                </a:lnTo>
                <a:lnTo>
                  <a:pt x="9004831" y="247390"/>
                </a:lnTo>
                <a:cubicBezTo>
                  <a:pt x="9450743" y="1199899"/>
                  <a:pt x="9707526" y="2318058"/>
                  <a:pt x="9707526" y="3514060"/>
                </a:cubicBezTo>
                <a:cubicBezTo>
                  <a:pt x="9707526" y="4710062"/>
                  <a:pt x="9450743" y="5828221"/>
                  <a:pt x="9004831" y="6780731"/>
                </a:cubicBezTo>
                <a:lnTo>
                  <a:pt x="8966665" y="6857999"/>
                </a:lnTo>
                <a:lnTo>
                  <a:pt x="2091070" y="68579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242336"/>
            <a:ext cx="6905625" cy="33004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CA651EB-9894-2071-35AB-7AA2DCA6D3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29538" y="2241550"/>
            <a:ext cx="3944937" cy="33004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9039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61B010AE-DB00-273F-F4B1-8A3FBF64B4A3}"/>
              </a:ext>
            </a:extLst>
          </p:cNvPr>
          <p:cNvSpPr/>
          <p:nvPr userDrawn="1"/>
        </p:nvSpPr>
        <p:spPr>
          <a:xfrm flipH="1">
            <a:off x="7248154" y="8573"/>
            <a:ext cx="4943846" cy="6857039"/>
          </a:xfrm>
          <a:custGeom>
            <a:avLst/>
            <a:gdLst>
              <a:gd name="connsiteX0" fmla="*/ 4151092 w 4943846"/>
              <a:gd name="connsiteY0" fmla="*/ 0 h 6857039"/>
              <a:gd name="connsiteX1" fmla="*/ 0 w 4943846"/>
              <a:gd name="connsiteY1" fmla="*/ 0 h 6857039"/>
              <a:gd name="connsiteX2" fmla="*/ 0 w 4943846"/>
              <a:gd name="connsiteY2" fmla="*/ 6857039 h 6857039"/>
              <a:gd name="connsiteX3" fmla="*/ 4214803 w 4943846"/>
              <a:gd name="connsiteY3" fmla="*/ 6857039 h 6857039"/>
              <a:gd name="connsiteX4" fmla="*/ 4260670 w 4943846"/>
              <a:gd name="connsiteY4" fmla="*/ 6761527 h 6857039"/>
              <a:gd name="connsiteX5" fmla="*/ 4943846 w 4943846"/>
              <a:gd name="connsiteY5" fmla="*/ 3494856 h 6857039"/>
              <a:gd name="connsiteX6" fmla="*/ 4260669 w 4943846"/>
              <a:gd name="connsiteY6" fmla="*/ 228186 h 685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3846" h="6857039">
                <a:moveTo>
                  <a:pt x="4151092" y="0"/>
                </a:moveTo>
                <a:lnTo>
                  <a:pt x="0" y="0"/>
                </a:lnTo>
                <a:lnTo>
                  <a:pt x="0" y="6857039"/>
                </a:lnTo>
                <a:lnTo>
                  <a:pt x="4214803" y="6857039"/>
                </a:lnTo>
                <a:lnTo>
                  <a:pt x="4260670" y="6761527"/>
                </a:lnTo>
                <a:cubicBezTo>
                  <a:pt x="4694196" y="5809018"/>
                  <a:pt x="4943846" y="4690858"/>
                  <a:pt x="4943846" y="3494856"/>
                </a:cubicBezTo>
                <a:cubicBezTo>
                  <a:pt x="4943846" y="2298854"/>
                  <a:pt x="4694196" y="1180695"/>
                  <a:pt x="4260669" y="228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242336"/>
            <a:ext cx="6905625" cy="33004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CA651EB-9894-2071-35AB-7AA2DCA6D3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29538" y="2241550"/>
            <a:ext cx="3944937" cy="33004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56448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097E171F-B225-B40E-4D20-F567B1D67EA9}"/>
              </a:ext>
            </a:extLst>
          </p:cNvPr>
          <p:cNvSpPr/>
          <p:nvPr userDrawn="1"/>
        </p:nvSpPr>
        <p:spPr>
          <a:xfrm rot="5400000">
            <a:off x="317591" y="-317590"/>
            <a:ext cx="6858000" cy="7493181"/>
          </a:xfrm>
          <a:custGeom>
            <a:avLst/>
            <a:gdLst>
              <a:gd name="connsiteX0" fmla="*/ 0 w 6858000"/>
              <a:gd name="connsiteY0" fmla="*/ 7493181 h 7493181"/>
              <a:gd name="connsiteX1" fmla="*/ 0 w 6858000"/>
              <a:gd name="connsiteY1" fmla="*/ 128262 h 7493181"/>
              <a:gd name="connsiteX2" fmla="*/ 84656 w 6858000"/>
              <a:gd name="connsiteY2" fmla="*/ 92367 h 7493181"/>
              <a:gd name="connsiteX3" fmla="*/ 3411890 w 6858000"/>
              <a:gd name="connsiteY3" fmla="*/ 197705 h 7493181"/>
              <a:gd name="connsiteX4" fmla="*/ 6850033 w 6858000"/>
              <a:gd name="connsiteY4" fmla="*/ 256018 h 7493181"/>
              <a:gd name="connsiteX5" fmla="*/ 6858000 w 6858000"/>
              <a:gd name="connsiteY5" fmla="*/ 251829 h 7493181"/>
              <a:gd name="connsiteX6" fmla="*/ 6858000 w 6858000"/>
              <a:gd name="connsiteY6" fmla="*/ 7493181 h 749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7493181">
                <a:moveTo>
                  <a:pt x="0" y="7493181"/>
                </a:moveTo>
                <a:lnTo>
                  <a:pt x="0" y="128262"/>
                </a:lnTo>
                <a:lnTo>
                  <a:pt x="84656" y="92367"/>
                </a:lnTo>
                <a:cubicBezTo>
                  <a:pt x="1193734" y="-323973"/>
                  <a:pt x="2302813" y="839770"/>
                  <a:pt x="3411890" y="197705"/>
                </a:cubicBezTo>
                <a:cubicBezTo>
                  <a:pt x="4557938" y="-465762"/>
                  <a:pt x="5703986" y="798972"/>
                  <a:pt x="6850033" y="256018"/>
                </a:cubicBezTo>
                <a:lnTo>
                  <a:pt x="6858000" y="251829"/>
                </a:lnTo>
                <a:lnTo>
                  <a:pt x="6858000" y="74931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242336"/>
            <a:ext cx="6905625" cy="33004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CA651EB-9894-2071-35AB-7AA2DCA6D3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29538" y="2241550"/>
            <a:ext cx="3944937" cy="33004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57317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B1BDE6B9-F9EE-E1B0-5763-05E976D42498}"/>
              </a:ext>
            </a:extLst>
          </p:cNvPr>
          <p:cNvSpPr/>
          <p:nvPr userDrawn="1"/>
        </p:nvSpPr>
        <p:spPr>
          <a:xfrm rot="5400000">
            <a:off x="-1022711" y="992225"/>
            <a:ext cx="6908261" cy="4862838"/>
          </a:xfrm>
          <a:custGeom>
            <a:avLst/>
            <a:gdLst>
              <a:gd name="connsiteX0" fmla="*/ 0 w 6908261"/>
              <a:gd name="connsiteY0" fmla="*/ 191150 h 4862838"/>
              <a:gd name="connsiteX1" fmla="*/ 3434503 w 6908261"/>
              <a:gd name="connsiteY1" fmla="*/ 191150 h 4862838"/>
              <a:gd name="connsiteX2" fmla="*/ 6869005 w 6908261"/>
              <a:gd name="connsiteY2" fmla="*/ 191150 h 4862838"/>
              <a:gd name="connsiteX3" fmla="*/ 6908261 w 6908261"/>
              <a:gd name="connsiteY3" fmla="*/ 4862838 h 4862838"/>
              <a:gd name="connsiteX4" fmla="*/ 39256 w 6908261"/>
              <a:gd name="connsiteY4" fmla="*/ 4862838 h 486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261" h="4862838">
                <a:moveTo>
                  <a:pt x="0" y="191150"/>
                </a:moveTo>
                <a:cubicBezTo>
                  <a:pt x="1144834" y="-471010"/>
                  <a:pt x="2289668" y="853310"/>
                  <a:pt x="3434503" y="191150"/>
                </a:cubicBezTo>
                <a:cubicBezTo>
                  <a:pt x="4579337" y="-471010"/>
                  <a:pt x="5724171" y="853310"/>
                  <a:pt x="6869005" y="191150"/>
                </a:cubicBezTo>
                <a:lnTo>
                  <a:pt x="6908261" y="4862838"/>
                </a:lnTo>
                <a:lnTo>
                  <a:pt x="39256" y="48628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009" y="458387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0673" y="2123583"/>
            <a:ext cx="6905625" cy="33004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32228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02EE2897-0422-6137-4926-534826ED6DC1}"/>
              </a:ext>
            </a:extLst>
          </p:cNvPr>
          <p:cNvSpPr/>
          <p:nvPr userDrawn="1"/>
        </p:nvSpPr>
        <p:spPr>
          <a:xfrm rot="5400000">
            <a:off x="7039373" y="-181102"/>
            <a:ext cx="6858002" cy="7220208"/>
          </a:xfrm>
          <a:custGeom>
            <a:avLst/>
            <a:gdLst>
              <a:gd name="connsiteX0" fmla="*/ 0 w 6858002"/>
              <a:gd name="connsiteY0" fmla="*/ 7043356 h 7220208"/>
              <a:gd name="connsiteX1" fmla="*/ 0 w 6858002"/>
              <a:gd name="connsiteY1" fmla="*/ 1886478 h 7220208"/>
              <a:gd name="connsiteX2" fmla="*/ 6857999 w 6858002"/>
              <a:gd name="connsiteY2" fmla="*/ 1886478 h 7220208"/>
              <a:gd name="connsiteX3" fmla="*/ 6857999 w 6858002"/>
              <a:gd name="connsiteY3" fmla="*/ 2 h 7220208"/>
              <a:gd name="connsiteX4" fmla="*/ 6858002 w 6858002"/>
              <a:gd name="connsiteY4" fmla="*/ 0 h 7220208"/>
              <a:gd name="connsiteX5" fmla="*/ 6858002 w 6858002"/>
              <a:gd name="connsiteY5" fmla="*/ 7043356 h 7220208"/>
              <a:gd name="connsiteX6" fmla="*/ 3429001 w 6858002"/>
              <a:gd name="connsiteY6" fmla="*/ 7043356 h 7220208"/>
              <a:gd name="connsiteX7" fmla="*/ 0 w 6858002"/>
              <a:gd name="connsiteY7" fmla="*/ 7043356 h 722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2" h="7220208">
                <a:moveTo>
                  <a:pt x="0" y="7043356"/>
                </a:moveTo>
                <a:lnTo>
                  <a:pt x="0" y="1886478"/>
                </a:lnTo>
                <a:lnTo>
                  <a:pt x="6857999" y="1886478"/>
                </a:lnTo>
                <a:lnTo>
                  <a:pt x="6857999" y="2"/>
                </a:lnTo>
                <a:lnTo>
                  <a:pt x="6858002" y="0"/>
                </a:lnTo>
                <a:lnTo>
                  <a:pt x="6858002" y="7043356"/>
                </a:lnTo>
                <a:cubicBezTo>
                  <a:pt x="5715002" y="7655993"/>
                  <a:pt x="4572001" y="6430718"/>
                  <a:pt x="3429001" y="7043356"/>
                </a:cubicBezTo>
                <a:cubicBezTo>
                  <a:pt x="2286001" y="7655993"/>
                  <a:pt x="1143000" y="6430718"/>
                  <a:pt x="0" y="7043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242336"/>
            <a:ext cx="6905625" cy="33004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CA651EB-9894-2071-35AB-7AA2DCA6D3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29538" y="2241550"/>
            <a:ext cx="3944937" cy="33004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24475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äl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9">
            <a:extLst>
              <a:ext uri="{FF2B5EF4-FFF2-40B4-BE49-F238E27FC236}">
                <a16:creationId xmlns:a16="http://schemas.microsoft.com/office/drawing/2014/main" id="{F7F57036-16FD-3493-A9A3-F94AA5FD23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53400" y="1811542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1" name="Platshållare för innehåll 9">
            <a:extLst>
              <a:ext uri="{FF2B5EF4-FFF2-40B4-BE49-F238E27FC236}">
                <a16:creationId xmlns:a16="http://schemas.microsoft.com/office/drawing/2014/main" id="{C92A5B7C-BBA7-FAA1-4DB7-E1B8AC663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800" y="1811542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A2E49A-E105-D4DD-A0A7-02675C18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010DEEE-AC3E-B4A2-6EB9-09DC90CF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5E9C10-1D27-FE52-EF9F-B07E4743B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027748-8D3A-3F74-E4C5-834D5C0A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5B117D21-F04F-5A5D-EA84-56D0589EB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11542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4194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äl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DAEEA3E3-52AB-FFAC-8607-E9CDA112C4AD}"/>
              </a:ext>
            </a:extLst>
          </p:cNvPr>
          <p:cNvSpPr/>
          <p:nvPr userDrawn="1"/>
        </p:nvSpPr>
        <p:spPr>
          <a:xfrm>
            <a:off x="0" y="365123"/>
            <a:ext cx="7063739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57FC1C42-7128-65F4-9862-4B252F84E536}"/>
              </a:ext>
            </a:extLst>
          </p:cNvPr>
          <p:cNvSpPr/>
          <p:nvPr userDrawn="1"/>
        </p:nvSpPr>
        <p:spPr>
          <a:xfrm>
            <a:off x="4290061" y="365123"/>
            <a:ext cx="7063739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" name="Platshållare för innehåll 9">
            <a:extLst>
              <a:ext uri="{FF2B5EF4-FFF2-40B4-BE49-F238E27FC236}">
                <a16:creationId xmlns:a16="http://schemas.microsoft.com/office/drawing/2014/main" id="{F7F57036-16FD-3493-A9A3-F94AA5FD23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53400" y="1811542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1" name="Platshållare för innehåll 9">
            <a:extLst>
              <a:ext uri="{FF2B5EF4-FFF2-40B4-BE49-F238E27FC236}">
                <a16:creationId xmlns:a16="http://schemas.microsoft.com/office/drawing/2014/main" id="{C92A5B7C-BBA7-FAA1-4DB7-E1B8AC663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800" y="1811542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A2E49A-E105-D4DD-A0A7-02675C18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010DEEE-AC3E-B4A2-6EB9-09DC90CF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5E9C10-1D27-FE52-EF9F-B07E4743B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027748-8D3A-3F74-E4C5-834D5C0A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5B117D21-F04F-5A5D-EA84-56D0589EB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11542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301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l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560951-2784-F918-D964-C63F94955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60AB96-BD5B-8DA1-7425-00E073219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fld id="{BE9F1AA8-BCD5-48DF-8184-F016C0D2B391}" type="datetimeFigureOut">
              <a:rPr lang="sv-SE" smtClean="0"/>
              <a:pPr>
                <a:defRPr/>
              </a:pPr>
              <a:t>2025-04-07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5976CD-857C-6864-B1D6-EA5A5DD5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2A379E-DF0C-1C72-6333-81F44066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fld id="{0E4C3B66-948E-440D-A7D8-E35FC7571F3F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E4DFBFAA-5556-46B5-2F94-C95D3E87E137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C3B66-948E-440D-A7D8-E35FC7571F3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EED60FC2-17AA-1376-B220-DD9FCC21D9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9358" y="3575187"/>
            <a:ext cx="10515600" cy="669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B4B8EAA-5828-A483-C2E3-0B95F305D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58" y="5316097"/>
            <a:ext cx="3158884" cy="83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61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äl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263BCC12-8952-22D5-AD9B-4ABE701E57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56BA5A0F-04F7-90EE-1109-F537E025B29B}"/>
              </a:ext>
            </a:extLst>
          </p:cNvPr>
          <p:cNvSpPr/>
          <p:nvPr userDrawn="1"/>
        </p:nvSpPr>
        <p:spPr>
          <a:xfrm>
            <a:off x="8153400" y="1815896"/>
            <a:ext cx="3200400" cy="44152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66800" sx="117000" sy="117000" algn="ctr" rotWithShape="0">
              <a:schemeClr val="accent1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2F245288-1486-84D1-CFE7-EABA5E3BDEEB}"/>
              </a:ext>
            </a:extLst>
          </p:cNvPr>
          <p:cNvSpPr/>
          <p:nvPr userDrawn="1"/>
        </p:nvSpPr>
        <p:spPr>
          <a:xfrm>
            <a:off x="4495800" y="1815896"/>
            <a:ext cx="3200400" cy="44152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66800" sx="117000" sy="117000" algn="ctr" rotWithShape="0">
              <a:schemeClr val="accent1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E94100E2-2148-DB35-6113-419E74DB2CEB}"/>
              </a:ext>
            </a:extLst>
          </p:cNvPr>
          <p:cNvSpPr/>
          <p:nvPr userDrawn="1"/>
        </p:nvSpPr>
        <p:spPr>
          <a:xfrm>
            <a:off x="803223" y="1815896"/>
            <a:ext cx="3200400" cy="44152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66800" sx="117000" sy="117000" algn="ctr" rotWithShape="0">
              <a:schemeClr val="accent1">
                <a:lumMod val="50000"/>
                <a:alpha val="37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5B117D21-F04F-5A5D-EA84-56D0589EB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4479" y="1815896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1" name="Platshållare för innehåll 9">
            <a:extLst>
              <a:ext uri="{FF2B5EF4-FFF2-40B4-BE49-F238E27FC236}">
                <a16:creationId xmlns:a16="http://schemas.microsoft.com/office/drawing/2014/main" id="{C92A5B7C-BBA7-FAA1-4DB7-E1B8AC663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800" y="1805973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2" name="Platshållare för innehåll 9">
            <a:extLst>
              <a:ext uri="{FF2B5EF4-FFF2-40B4-BE49-F238E27FC236}">
                <a16:creationId xmlns:a16="http://schemas.microsoft.com/office/drawing/2014/main" id="{F7F57036-16FD-3493-A9A3-F94AA5FD23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53400" y="1805973"/>
            <a:ext cx="3200400" cy="4423953"/>
          </a:xfrm>
          <a:prstGeom prst="roundRect">
            <a:avLst>
              <a:gd name="adj" fmla="val 16123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A2E49A-E105-D4DD-A0A7-02675C18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010DEEE-AC3E-B4A2-6EB9-09DC90CF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5E9C10-1D27-FE52-EF9F-B07E4743B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027748-8D3A-3F74-E4C5-834D5C0A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3242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äl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10">
            <a:extLst>
              <a:ext uri="{FF2B5EF4-FFF2-40B4-BE49-F238E27FC236}">
                <a16:creationId xmlns:a16="http://schemas.microsoft.com/office/drawing/2014/main" id="{16203F3C-C2D8-D230-9712-0271B0DDDEF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89703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3" name="Platshållare för innehåll 10">
            <a:extLst>
              <a:ext uri="{FF2B5EF4-FFF2-40B4-BE49-F238E27FC236}">
                <a16:creationId xmlns:a16="http://schemas.microsoft.com/office/drawing/2014/main" id="{FAD5331B-0F45-A1B5-24E8-EAA6E0EE14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9292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2" name="Platshållare för innehåll 10">
            <a:extLst>
              <a:ext uri="{FF2B5EF4-FFF2-40B4-BE49-F238E27FC236}">
                <a16:creationId xmlns:a16="http://schemas.microsoft.com/office/drawing/2014/main" id="{78FBA842-ACFB-1490-CCF8-CE9CDD1EF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07873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E5D0CCE-5E3E-142C-EF85-047D3E456E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925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9C18EA-521C-8679-DBDE-86B0C1C8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9AB45B2-975E-AF64-496A-B1693B59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955F4D-3B9E-44C8-E78D-92002AB4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5158E4B-9168-BD6F-74A4-A0266564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1522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äl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7B358EF6-2292-97DF-1298-A3F79E38F1AA}"/>
              </a:ext>
            </a:extLst>
          </p:cNvPr>
          <p:cNvSpPr/>
          <p:nvPr userDrawn="1"/>
        </p:nvSpPr>
        <p:spPr>
          <a:xfrm>
            <a:off x="0" y="365123"/>
            <a:ext cx="7063739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CD9F274A-A924-2043-B3A8-9BF209CD03C3}"/>
              </a:ext>
            </a:extLst>
          </p:cNvPr>
          <p:cNvSpPr/>
          <p:nvPr userDrawn="1"/>
        </p:nvSpPr>
        <p:spPr>
          <a:xfrm>
            <a:off x="4290061" y="365123"/>
            <a:ext cx="7063739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4" name="Platshållare för innehåll 10">
            <a:extLst>
              <a:ext uri="{FF2B5EF4-FFF2-40B4-BE49-F238E27FC236}">
                <a16:creationId xmlns:a16="http://schemas.microsoft.com/office/drawing/2014/main" id="{16203F3C-C2D8-D230-9712-0271B0DDDEF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89703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3" name="Platshållare för innehåll 10">
            <a:extLst>
              <a:ext uri="{FF2B5EF4-FFF2-40B4-BE49-F238E27FC236}">
                <a16:creationId xmlns:a16="http://schemas.microsoft.com/office/drawing/2014/main" id="{FAD5331B-0F45-A1B5-24E8-EAA6E0EE14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9292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2" name="Platshållare för innehåll 10">
            <a:extLst>
              <a:ext uri="{FF2B5EF4-FFF2-40B4-BE49-F238E27FC236}">
                <a16:creationId xmlns:a16="http://schemas.microsoft.com/office/drawing/2014/main" id="{78FBA842-ACFB-1490-CCF8-CE9CDD1EF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07873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E5D0CCE-5E3E-142C-EF85-047D3E456E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925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9C18EA-521C-8679-DBDE-86B0C1C8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9AB45B2-975E-AF64-496A-B1693B59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955F4D-3B9E-44C8-E78D-92002AB4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5158E4B-9168-BD6F-74A4-A0266564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6421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äl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0073E45-ABA9-CDE2-1CD8-910CA6204A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9C18EA-521C-8679-DBDE-86B0C1C8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9AB45B2-975E-AF64-496A-B1693B59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955F4D-3B9E-44C8-E78D-92002AB4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5158E4B-9168-BD6F-74A4-A0266564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568F9C95-3DB1-6FB9-3718-ACCD4751CEC3}"/>
              </a:ext>
            </a:extLst>
          </p:cNvPr>
          <p:cNvSpPr/>
          <p:nvPr userDrawn="1"/>
        </p:nvSpPr>
        <p:spPr>
          <a:xfrm>
            <a:off x="3202898" y="1917401"/>
            <a:ext cx="2743200" cy="4212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A2658615-3DA8-58EB-AF94-EDD2D2460B5C}"/>
              </a:ext>
            </a:extLst>
          </p:cNvPr>
          <p:cNvSpPr/>
          <p:nvPr userDrawn="1"/>
        </p:nvSpPr>
        <p:spPr>
          <a:xfrm>
            <a:off x="6245904" y="1917401"/>
            <a:ext cx="2743200" cy="4212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3E4AC789-B8C7-A1C2-8E40-C6BC22826ED3}"/>
              </a:ext>
            </a:extLst>
          </p:cNvPr>
          <p:cNvSpPr/>
          <p:nvPr userDrawn="1"/>
        </p:nvSpPr>
        <p:spPr>
          <a:xfrm>
            <a:off x="9288910" y="1917401"/>
            <a:ext cx="2743200" cy="4212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C3F49381-BC19-F30F-9644-3A8149B38AD5}"/>
              </a:ext>
            </a:extLst>
          </p:cNvPr>
          <p:cNvSpPr/>
          <p:nvPr userDrawn="1"/>
        </p:nvSpPr>
        <p:spPr>
          <a:xfrm>
            <a:off x="162390" y="1917401"/>
            <a:ext cx="2743200" cy="4212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870E6BED-00DC-777E-E16D-D4A0937909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925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2" name="Platshållare för innehåll 10">
            <a:extLst>
              <a:ext uri="{FF2B5EF4-FFF2-40B4-BE49-F238E27FC236}">
                <a16:creationId xmlns:a16="http://schemas.microsoft.com/office/drawing/2014/main" id="{AB073B31-E40E-39CF-6DA1-65EB49ADA7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04485" y="191770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3" name="Platshållare för innehåll 10">
            <a:extLst>
              <a:ext uri="{FF2B5EF4-FFF2-40B4-BE49-F238E27FC236}">
                <a16:creationId xmlns:a16="http://schemas.microsoft.com/office/drawing/2014/main" id="{65FEDCA9-D01B-3204-1184-F0133306CAB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3406" y="1874591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4" name="Platshållare för innehåll 10">
            <a:extLst>
              <a:ext uri="{FF2B5EF4-FFF2-40B4-BE49-F238E27FC236}">
                <a16:creationId xmlns:a16="http://schemas.microsoft.com/office/drawing/2014/main" id="{84B1BA9D-C823-2F42-BA19-E8FA32D75E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82327" y="1874890"/>
            <a:ext cx="2741613" cy="4211638"/>
          </a:xfrm>
          <a:prstGeom prst="roundRect">
            <a:avLst>
              <a:gd name="adj" fmla="val 18307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8417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äl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14">
            <a:extLst>
              <a:ext uri="{FF2B5EF4-FFF2-40B4-BE49-F238E27FC236}">
                <a16:creationId xmlns:a16="http://schemas.microsoft.com/office/drawing/2014/main" id="{F179448E-5FDA-FDE4-7595-A01341213E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321" y="4086040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9" name="Platshållare för text 14">
            <a:extLst>
              <a:ext uri="{FF2B5EF4-FFF2-40B4-BE49-F238E27FC236}">
                <a16:creationId xmlns:a16="http://schemas.microsoft.com/office/drawing/2014/main" id="{3668F67A-DAE9-9EB6-6D69-F46C71C1DD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5670" y="4086040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0" name="Platshållare för text 14">
            <a:extLst>
              <a:ext uri="{FF2B5EF4-FFF2-40B4-BE49-F238E27FC236}">
                <a16:creationId xmlns:a16="http://schemas.microsoft.com/office/drawing/2014/main" id="{39611BD2-80D3-9030-CCAC-D8089F1220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4019" y="4086040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CA823644-7692-2F37-4D76-C002A09BE5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321" y="2049498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900D18BA-C1FC-BD87-F59F-E4B41466B0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5670" y="2049639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7" name="Platshållare för text 14">
            <a:extLst>
              <a:ext uri="{FF2B5EF4-FFF2-40B4-BE49-F238E27FC236}">
                <a16:creationId xmlns:a16="http://schemas.microsoft.com/office/drawing/2014/main" id="{1CA4F413-D94D-0D35-7E32-809A7E00C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84019" y="2049639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1DCD52-130B-8EFE-D239-35485092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365125"/>
            <a:ext cx="604266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278725-971E-537A-1697-AB3300AC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461485-3279-5CCF-668A-F5F0468E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167D21-DBCF-7F8F-1CFC-583C791A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284CD26-36C6-3D5A-FA61-E70D56935F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5900" y="392113"/>
            <a:ext cx="4787900" cy="5695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2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äl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B1D95268-96B7-ACA0-766C-03700A431BF2}"/>
              </a:ext>
            </a:extLst>
          </p:cNvPr>
          <p:cNvSpPr/>
          <p:nvPr userDrawn="1"/>
        </p:nvSpPr>
        <p:spPr>
          <a:xfrm>
            <a:off x="0" y="365124"/>
            <a:ext cx="6565900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8" name="Platshållare för text 14">
            <a:extLst>
              <a:ext uri="{FF2B5EF4-FFF2-40B4-BE49-F238E27FC236}">
                <a16:creationId xmlns:a16="http://schemas.microsoft.com/office/drawing/2014/main" id="{F179448E-5FDA-FDE4-7595-A01341213E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321" y="4086040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9" name="Platshållare för text 14">
            <a:extLst>
              <a:ext uri="{FF2B5EF4-FFF2-40B4-BE49-F238E27FC236}">
                <a16:creationId xmlns:a16="http://schemas.microsoft.com/office/drawing/2014/main" id="{3668F67A-DAE9-9EB6-6D69-F46C71C1DD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5670" y="4086040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0" name="Platshållare för text 14">
            <a:extLst>
              <a:ext uri="{FF2B5EF4-FFF2-40B4-BE49-F238E27FC236}">
                <a16:creationId xmlns:a16="http://schemas.microsoft.com/office/drawing/2014/main" id="{39611BD2-80D3-9030-CCAC-D8089F1220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4019" y="4086040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CA823644-7692-2F37-4D76-C002A09BE5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321" y="2049498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900D18BA-C1FC-BD87-F59F-E4B41466B0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5670" y="2049639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7" name="Platshållare för text 14">
            <a:extLst>
              <a:ext uri="{FF2B5EF4-FFF2-40B4-BE49-F238E27FC236}">
                <a16:creationId xmlns:a16="http://schemas.microsoft.com/office/drawing/2014/main" id="{1CA4F413-D94D-0D35-7E32-809A7E00C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84019" y="2049639"/>
            <a:ext cx="1800000" cy="180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1DCD52-130B-8EFE-D239-35485092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365125"/>
            <a:ext cx="60426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278725-971E-537A-1697-AB3300AC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461485-3279-5CCF-668A-F5F0468E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167D21-DBCF-7F8F-1CFC-583C791A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284CD26-36C6-3D5A-FA61-E70D56935F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5900" y="491173"/>
            <a:ext cx="4787900" cy="5695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7954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fäl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tshållare för text 14">
            <a:extLst>
              <a:ext uri="{FF2B5EF4-FFF2-40B4-BE49-F238E27FC236}">
                <a16:creationId xmlns:a16="http://schemas.microsoft.com/office/drawing/2014/main" id="{AD341717-6694-8E68-7917-51B6C9FE51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985" y="171203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9" name="Platshållare för text 14">
            <a:extLst>
              <a:ext uri="{FF2B5EF4-FFF2-40B4-BE49-F238E27FC236}">
                <a16:creationId xmlns:a16="http://schemas.microsoft.com/office/drawing/2014/main" id="{F229F3B9-E758-517F-0289-94E259F51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45153" y="171203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0" name="Platshållare för text 14">
            <a:extLst>
              <a:ext uri="{FF2B5EF4-FFF2-40B4-BE49-F238E27FC236}">
                <a16:creationId xmlns:a16="http://schemas.microsoft.com/office/drawing/2014/main" id="{3ABC1FE7-4B85-C91E-BA30-3438BBDD06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10064" y="1728672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1" name="Platshållare för text 14">
            <a:extLst>
              <a:ext uri="{FF2B5EF4-FFF2-40B4-BE49-F238E27FC236}">
                <a16:creationId xmlns:a16="http://schemas.microsoft.com/office/drawing/2014/main" id="{15139A53-1641-93F5-D632-458A34CDAA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985" y="323756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2" name="Platshållare för text 14">
            <a:extLst>
              <a:ext uri="{FF2B5EF4-FFF2-40B4-BE49-F238E27FC236}">
                <a16:creationId xmlns:a16="http://schemas.microsoft.com/office/drawing/2014/main" id="{F4D9D85D-DB15-39AC-68BC-30427E178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46197" y="323756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3" name="Platshållare för text 14">
            <a:extLst>
              <a:ext uri="{FF2B5EF4-FFF2-40B4-BE49-F238E27FC236}">
                <a16:creationId xmlns:a16="http://schemas.microsoft.com/office/drawing/2014/main" id="{1EA3833E-747E-F46E-EC18-7EEF07A256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10063" y="323756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4" name="Platshållare för text 14">
            <a:extLst>
              <a:ext uri="{FF2B5EF4-FFF2-40B4-BE49-F238E27FC236}">
                <a16:creationId xmlns:a16="http://schemas.microsoft.com/office/drawing/2014/main" id="{9FB07E94-CFD7-E156-EFB2-156AC074DB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4985" y="476309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5" name="Platshållare för text 14">
            <a:extLst>
              <a:ext uri="{FF2B5EF4-FFF2-40B4-BE49-F238E27FC236}">
                <a16:creationId xmlns:a16="http://schemas.microsoft.com/office/drawing/2014/main" id="{814FB9CE-2EFB-2EE6-BAA2-4C6E2EA707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45152" y="476309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6" name="Platshållare för text 14">
            <a:extLst>
              <a:ext uri="{FF2B5EF4-FFF2-40B4-BE49-F238E27FC236}">
                <a16:creationId xmlns:a16="http://schemas.microsoft.com/office/drawing/2014/main" id="{DB59B8F7-40FE-C74D-189F-C416C0504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10062" y="476309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1DCD52-130B-8EFE-D239-35485092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392113"/>
            <a:ext cx="6189528" cy="104806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278725-971E-537A-1697-AB3300AC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461485-3279-5CCF-668A-F5F0468E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167D21-DBCF-7F8F-1CFC-583C791A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284CD26-36C6-3D5A-FA61-E70D56935F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5900" y="392113"/>
            <a:ext cx="4787900" cy="569595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8225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fäl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7EE1750F-B605-A465-CE8F-81007BFCBD96}"/>
              </a:ext>
            </a:extLst>
          </p:cNvPr>
          <p:cNvSpPr/>
          <p:nvPr userDrawn="1"/>
        </p:nvSpPr>
        <p:spPr>
          <a:xfrm>
            <a:off x="0" y="261767"/>
            <a:ext cx="6565900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8" name="Platshållare för text 14">
            <a:extLst>
              <a:ext uri="{FF2B5EF4-FFF2-40B4-BE49-F238E27FC236}">
                <a16:creationId xmlns:a16="http://schemas.microsoft.com/office/drawing/2014/main" id="{AD341717-6694-8E68-7917-51B6C9FE51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985" y="171203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9" name="Platshållare för text 14">
            <a:extLst>
              <a:ext uri="{FF2B5EF4-FFF2-40B4-BE49-F238E27FC236}">
                <a16:creationId xmlns:a16="http://schemas.microsoft.com/office/drawing/2014/main" id="{F229F3B9-E758-517F-0289-94E259F51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45153" y="171203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0" name="Platshållare för text 14">
            <a:extLst>
              <a:ext uri="{FF2B5EF4-FFF2-40B4-BE49-F238E27FC236}">
                <a16:creationId xmlns:a16="http://schemas.microsoft.com/office/drawing/2014/main" id="{3ABC1FE7-4B85-C91E-BA30-3438BBDD06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10064" y="1728672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1" name="Platshållare för text 14">
            <a:extLst>
              <a:ext uri="{FF2B5EF4-FFF2-40B4-BE49-F238E27FC236}">
                <a16:creationId xmlns:a16="http://schemas.microsoft.com/office/drawing/2014/main" id="{15139A53-1641-93F5-D632-458A34CDAA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985" y="323756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2" name="Platshållare för text 14">
            <a:extLst>
              <a:ext uri="{FF2B5EF4-FFF2-40B4-BE49-F238E27FC236}">
                <a16:creationId xmlns:a16="http://schemas.microsoft.com/office/drawing/2014/main" id="{F4D9D85D-DB15-39AC-68BC-30427E178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46197" y="323756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3" name="Platshållare för text 14">
            <a:extLst>
              <a:ext uri="{FF2B5EF4-FFF2-40B4-BE49-F238E27FC236}">
                <a16:creationId xmlns:a16="http://schemas.microsoft.com/office/drawing/2014/main" id="{1EA3833E-747E-F46E-EC18-7EEF07A256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10063" y="323756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4" name="Platshållare för text 14">
            <a:extLst>
              <a:ext uri="{FF2B5EF4-FFF2-40B4-BE49-F238E27FC236}">
                <a16:creationId xmlns:a16="http://schemas.microsoft.com/office/drawing/2014/main" id="{9FB07E94-CFD7-E156-EFB2-156AC074DB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4985" y="476309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5" name="Platshållare för text 14">
            <a:extLst>
              <a:ext uri="{FF2B5EF4-FFF2-40B4-BE49-F238E27FC236}">
                <a16:creationId xmlns:a16="http://schemas.microsoft.com/office/drawing/2014/main" id="{814FB9CE-2EFB-2EE6-BAA2-4C6E2EA707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45152" y="476309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6" name="Platshållare för text 14">
            <a:extLst>
              <a:ext uri="{FF2B5EF4-FFF2-40B4-BE49-F238E27FC236}">
                <a16:creationId xmlns:a16="http://schemas.microsoft.com/office/drawing/2014/main" id="{DB59B8F7-40FE-C74D-189F-C416C0504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10062" y="4763093"/>
            <a:ext cx="1439999" cy="1440000"/>
          </a:xfrm>
          <a:prstGeom prst="roundRect">
            <a:avLst>
              <a:gd name="adj" fmla="val 16523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1DCD52-130B-8EFE-D239-35485092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392113"/>
            <a:ext cx="6189528" cy="104806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278725-971E-537A-1697-AB3300AC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461485-3279-5CCF-668A-F5F0468E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167D21-DBCF-7F8F-1CFC-583C791A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284CD26-36C6-3D5A-FA61-E70D56935F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5900" y="392113"/>
            <a:ext cx="4787900" cy="569595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7472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fäl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tshållare för text 14">
            <a:extLst>
              <a:ext uri="{FF2B5EF4-FFF2-40B4-BE49-F238E27FC236}">
                <a16:creationId xmlns:a16="http://schemas.microsoft.com/office/drawing/2014/main" id="{AD341717-6694-8E68-7917-51B6C9FE51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985" y="1712033"/>
            <a:ext cx="1439999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9" name="Platshållare för text 14">
            <a:extLst>
              <a:ext uri="{FF2B5EF4-FFF2-40B4-BE49-F238E27FC236}">
                <a16:creationId xmlns:a16="http://schemas.microsoft.com/office/drawing/2014/main" id="{F229F3B9-E758-517F-0289-94E259F51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45153" y="1712033"/>
            <a:ext cx="1439999" cy="1440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0" name="Platshållare för text 14">
            <a:extLst>
              <a:ext uri="{FF2B5EF4-FFF2-40B4-BE49-F238E27FC236}">
                <a16:creationId xmlns:a16="http://schemas.microsoft.com/office/drawing/2014/main" id="{3ABC1FE7-4B85-C91E-BA30-3438BBDD06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10064" y="1728672"/>
            <a:ext cx="1439999" cy="1440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1" name="Platshållare för text 14">
            <a:extLst>
              <a:ext uri="{FF2B5EF4-FFF2-40B4-BE49-F238E27FC236}">
                <a16:creationId xmlns:a16="http://schemas.microsoft.com/office/drawing/2014/main" id="{15139A53-1641-93F5-D632-458A34CDAA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985" y="3237563"/>
            <a:ext cx="1439999" cy="1440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2" name="Platshållare för text 14">
            <a:extLst>
              <a:ext uri="{FF2B5EF4-FFF2-40B4-BE49-F238E27FC236}">
                <a16:creationId xmlns:a16="http://schemas.microsoft.com/office/drawing/2014/main" id="{F4D9D85D-DB15-39AC-68BC-30427E178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46197" y="3237563"/>
            <a:ext cx="1439999" cy="1440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3" name="Platshållare för text 14">
            <a:extLst>
              <a:ext uri="{FF2B5EF4-FFF2-40B4-BE49-F238E27FC236}">
                <a16:creationId xmlns:a16="http://schemas.microsoft.com/office/drawing/2014/main" id="{1EA3833E-747E-F46E-EC18-7EEF07A256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10063" y="3237563"/>
            <a:ext cx="1439999" cy="1440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4" name="Platshållare för text 14">
            <a:extLst>
              <a:ext uri="{FF2B5EF4-FFF2-40B4-BE49-F238E27FC236}">
                <a16:creationId xmlns:a16="http://schemas.microsoft.com/office/drawing/2014/main" id="{9FB07E94-CFD7-E156-EFB2-156AC074DB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4985" y="4763093"/>
            <a:ext cx="1439999" cy="1440000"/>
          </a:xfrm>
          <a:prstGeom prst="roundRect">
            <a:avLst>
              <a:gd name="adj" fmla="val 119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5" name="Platshållare för text 14">
            <a:extLst>
              <a:ext uri="{FF2B5EF4-FFF2-40B4-BE49-F238E27FC236}">
                <a16:creationId xmlns:a16="http://schemas.microsoft.com/office/drawing/2014/main" id="{814FB9CE-2EFB-2EE6-BAA2-4C6E2EA707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45152" y="4763093"/>
            <a:ext cx="1439999" cy="1440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36" name="Platshållare för text 14">
            <a:extLst>
              <a:ext uri="{FF2B5EF4-FFF2-40B4-BE49-F238E27FC236}">
                <a16:creationId xmlns:a16="http://schemas.microsoft.com/office/drawing/2014/main" id="{DB59B8F7-40FE-C74D-189F-C416C0504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10062" y="4763093"/>
            <a:ext cx="1439999" cy="1440000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1DCD52-130B-8EFE-D239-35485092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392113"/>
            <a:ext cx="6189528" cy="104806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278725-971E-537A-1697-AB3300AC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461485-3279-5CCF-668A-F5F0468E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167D21-DBCF-7F8F-1CFC-583C791A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284CD26-36C6-3D5A-FA61-E70D56935F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5900" y="392113"/>
            <a:ext cx="4787900" cy="569595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8102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+ rubrik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5D5AC6-40A3-9A5A-FE21-627F23EE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365125"/>
            <a:ext cx="1123188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9954AF-BC87-48F0-3865-041A205F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1060162-BFCC-1C50-0052-E7A1327E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188140D-321E-5B19-8D57-9E627BD9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61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ltel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2CD82DE-DAC2-1862-05CF-1DAC1C2602E3}"/>
              </a:ext>
            </a:extLst>
          </p:cNvPr>
          <p:cNvSpPr/>
          <p:nvPr userDrawn="1"/>
        </p:nvSpPr>
        <p:spPr>
          <a:xfrm rot="5400000">
            <a:off x="84221" y="-84221"/>
            <a:ext cx="6858000" cy="7026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5D9940C-002A-42D3-C7D4-C3D3268D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79" y="325438"/>
            <a:ext cx="6430879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A1D18C-14CA-AE62-A01F-5D4A11FAF0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8679" y="3429000"/>
            <a:ext cx="64308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7B328D-FF59-209F-211B-417EC025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fld id="{BE9F1AA8-BCD5-48DF-8184-F016C0D2B391}" type="datetimeFigureOut">
              <a:rPr lang="sv-SE" smtClean="0"/>
              <a:pPr>
                <a:defRPr/>
              </a:pPr>
              <a:t>2025-04-07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2E87C4-225F-E1FB-42AE-71D336B8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653269-C599-2F7A-B8DF-EC92B08B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fld id="{0E4C3B66-948E-440D-A7D8-E35FC7571F3F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AECC3E-E708-CD79-C6E6-0B2D59FBC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22" y="5562600"/>
            <a:ext cx="2565555" cy="6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43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+ rubrik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1503234D-3639-DCB6-1B3A-E75728E66BC9}"/>
              </a:ext>
            </a:extLst>
          </p:cNvPr>
          <p:cNvSpPr/>
          <p:nvPr userDrawn="1"/>
        </p:nvSpPr>
        <p:spPr>
          <a:xfrm>
            <a:off x="0" y="287676"/>
            <a:ext cx="11445410" cy="1494890"/>
          </a:xfrm>
          <a:custGeom>
            <a:avLst/>
            <a:gdLst>
              <a:gd name="connsiteX0" fmla="*/ 0 w 11445410"/>
              <a:gd name="connsiteY0" fmla="*/ 0 h 1494890"/>
              <a:gd name="connsiteX1" fmla="*/ 10697965 w 11445410"/>
              <a:gd name="connsiteY1" fmla="*/ 0 h 1494890"/>
              <a:gd name="connsiteX2" fmla="*/ 11445410 w 11445410"/>
              <a:gd name="connsiteY2" fmla="*/ 747445 h 1494890"/>
              <a:gd name="connsiteX3" fmla="*/ 10697965 w 11445410"/>
              <a:gd name="connsiteY3" fmla="*/ 1494890 h 1494890"/>
              <a:gd name="connsiteX4" fmla="*/ 0 w 11445410"/>
              <a:gd name="connsiteY4" fmla="*/ 1494890 h 14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410" h="1494890">
                <a:moveTo>
                  <a:pt x="0" y="0"/>
                </a:moveTo>
                <a:lnTo>
                  <a:pt x="10697965" y="0"/>
                </a:lnTo>
                <a:cubicBezTo>
                  <a:pt x="11110767" y="0"/>
                  <a:pt x="11445410" y="334643"/>
                  <a:pt x="11445410" y="747445"/>
                </a:cubicBezTo>
                <a:cubicBezTo>
                  <a:pt x="11445410" y="1160247"/>
                  <a:pt x="11110767" y="1494890"/>
                  <a:pt x="10697965" y="1494890"/>
                </a:cubicBezTo>
                <a:lnTo>
                  <a:pt x="0" y="14948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05D5AC6-40A3-9A5A-FE21-627F23EE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365125"/>
            <a:ext cx="1123188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9954AF-BC87-48F0-3865-041A205F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1060162-BFCC-1C50-0052-E7A1327E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188140D-321E-5B19-8D57-9E627BD9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177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+ log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3AE6F82-C231-920D-CD73-E067B073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13685DE-44BE-D48D-B413-FA77EBF8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8A181A-9E77-B575-73E6-F9F3C444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8BB8FC3-F62F-45B3-A783-6342FF523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22" y="5562600"/>
            <a:ext cx="2565555" cy="6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94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+ log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ECBFB4-5A41-58E8-476E-AB685B7BE1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3AE6F82-C231-920D-CD73-E067B073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13685DE-44BE-D48D-B413-FA77EBF8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8A181A-9E77-B575-73E6-F9F3C444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646525A-DA28-7339-59F1-D47ADD525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36" y="4921351"/>
            <a:ext cx="2543128" cy="18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16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3AE6F82-C231-920D-CD73-E067B073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13685DE-44BE-D48D-B413-FA77EBF8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8A181A-9E77-B575-73E6-F9F3C444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9537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ECBFB4-5A41-58E8-476E-AB685B7BE1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3AE6F82-C231-920D-CD73-E067B073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13685DE-44BE-D48D-B413-FA77EBF8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8A181A-9E77-B575-73E6-F9F3C444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123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94" y="235132"/>
            <a:ext cx="7171953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2000" y="0"/>
            <a:ext cx="4500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1738563"/>
            <a:ext cx="7172289" cy="4481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3974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411" y="206500"/>
            <a:ext cx="7186898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00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8411" y="1738563"/>
            <a:ext cx="7166882" cy="4481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73632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D8E482BD-5FC1-C09C-1650-DD03BB152560}"/>
              </a:ext>
            </a:extLst>
          </p:cNvPr>
          <p:cNvSpPr/>
          <p:nvPr userDrawn="1"/>
        </p:nvSpPr>
        <p:spPr>
          <a:xfrm>
            <a:off x="1" y="553967"/>
            <a:ext cx="7516091" cy="1325564"/>
          </a:xfrm>
          <a:custGeom>
            <a:avLst/>
            <a:gdLst>
              <a:gd name="connsiteX0" fmla="*/ 0 w 7516091"/>
              <a:gd name="connsiteY0" fmla="*/ 0 h 1325564"/>
              <a:gd name="connsiteX1" fmla="*/ 6853309 w 7516091"/>
              <a:gd name="connsiteY1" fmla="*/ 0 h 1325564"/>
              <a:gd name="connsiteX2" fmla="*/ 7516091 w 7516091"/>
              <a:gd name="connsiteY2" fmla="*/ 662782 h 1325564"/>
              <a:gd name="connsiteX3" fmla="*/ 6853309 w 7516091"/>
              <a:gd name="connsiteY3" fmla="*/ 1325564 h 1325564"/>
              <a:gd name="connsiteX4" fmla="*/ 0 w 7516091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6091" h="1325564">
                <a:moveTo>
                  <a:pt x="0" y="0"/>
                </a:moveTo>
                <a:lnTo>
                  <a:pt x="6853309" y="0"/>
                </a:lnTo>
                <a:cubicBezTo>
                  <a:pt x="7219353" y="0"/>
                  <a:pt x="7516091" y="296738"/>
                  <a:pt x="7516091" y="662782"/>
                </a:cubicBezTo>
                <a:cubicBezTo>
                  <a:pt x="7516091" y="1028826"/>
                  <a:pt x="7219353" y="1325564"/>
                  <a:pt x="6853309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2000" y="0"/>
            <a:ext cx="4500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8" y="2080413"/>
            <a:ext cx="6905625" cy="4139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70662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9E70AD55-3418-BDB8-E993-C2E2FCE4ACDE}"/>
              </a:ext>
            </a:extLst>
          </p:cNvPr>
          <p:cNvSpPr/>
          <p:nvPr userDrawn="1"/>
        </p:nvSpPr>
        <p:spPr>
          <a:xfrm flipH="1">
            <a:off x="4682868" y="553967"/>
            <a:ext cx="7516091" cy="1325564"/>
          </a:xfrm>
          <a:custGeom>
            <a:avLst/>
            <a:gdLst>
              <a:gd name="connsiteX0" fmla="*/ 6853309 w 7516091"/>
              <a:gd name="connsiteY0" fmla="*/ 0 h 1325564"/>
              <a:gd name="connsiteX1" fmla="*/ 0 w 7516091"/>
              <a:gd name="connsiteY1" fmla="*/ 0 h 1325564"/>
              <a:gd name="connsiteX2" fmla="*/ 0 w 7516091"/>
              <a:gd name="connsiteY2" fmla="*/ 1325564 h 1325564"/>
              <a:gd name="connsiteX3" fmla="*/ 6853309 w 7516091"/>
              <a:gd name="connsiteY3" fmla="*/ 1325564 h 1325564"/>
              <a:gd name="connsiteX4" fmla="*/ 7516091 w 7516091"/>
              <a:gd name="connsiteY4" fmla="*/ 662782 h 1325564"/>
              <a:gd name="connsiteX5" fmla="*/ 6853309 w 7516091"/>
              <a:gd name="connsiteY5" fmla="*/ 0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6091" h="1325564">
                <a:moveTo>
                  <a:pt x="6853309" y="0"/>
                </a:moveTo>
                <a:lnTo>
                  <a:pt x="0" y="0"/>
                </a:lnTo>
                <a:lnTo>
                  <a:pt x="0" y="1325564"/>
                </a:lnTo>
                <a:lnTo>
                  <a:pt x="6853309" y="1325564"/>
                </a:lnTo>
                <a:cubicBezTo>
                  <a:pt x="7219353" y="1325564"/>
                  <a:pt x="7516091" y="1028826"/>
                  <a:pt x="7516091" y="662782"/>
                </a:cubicBezTo>
                <a:cubicBezTo>
                  <a:pt x="7516091" y="296738"/>
                  <a:pt x="7219353" y="0"/>
                  <a:pt x="6853309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747" y="555613"/>
            <a:ext cx="690528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00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7411" y="2080413"/>
            <a:ext cx="6905625" cy="4139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10135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5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9A6BD77-40DE-29C5-7165-8FC81C6C2B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4180" y="0"/>
            <a:ext cx="5517820" cy="6858000"/>
          </a:xfrm>
          <a:custGeom>
            <a:avLst/>
            <a:gdLst>
              <a:gd name="connsiteX0" fmla="*/ 1377013 w 5517820"/>
              <a:gd name="connsiteY0" fmla="*/ 0 h 6858000"/>
              <a:gd name="connsiteX1" fmla="*/ 5517820 w 5517820"/>
              <a:gd name="connsiteY1" fmla="*/ 0 h 6858000"/>
              <a:gd name="connsiteX2" fmla="*/ 5517820 w 5517820"/>
              <a:gd name="connsiteY2" fmla="*/ 6809357 h 6858000"/>
              <a:gd name="connsiteX3" fmla="*/ 5508053 w 5517820"/>
              <a:gd name="connsiteY3" fmla="*/ 6858000 h 6858000"/>
              <a:gd name="connsiteX4" fmla="*/ 0 w 55178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820" h="6858000">
                <a:moveTo>
                  <a:pt x="1377013" y="0"/>
                </a:moveTo>
                <a:lnTo>
                  <a:pt x="5517820" y="0"/>
                </a:lnTo>
                <a:lnTo>
                  <a:pt x="5517820" y="6809357"/>
                </a:lnTo>
                <a:lnTo>
                  <a:pt x="55080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6314101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52637"/>
            <a:ext cx="6314101" cy="416718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1811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ltel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2CD82DE-DAC2-1862-05CF-1DAC1C2602E3}"/>
              </a:ext>
            </a:extLst>
          </p:cNvPr>
          <p:cNvSpPr/>
          <p:nvPr userDrawn="1"/>
        </p:nvSpPr>
        <p:spPr>
          <a:xfrm rot="5400000">
            <a:off x="6164179" y="830179"/>
            <a:ext cx="6858000" cy="5197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D835025-F8BE-2936-6E71-90AE7F743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1"/>
          <a:stretch/>
        </p:blipFill>
        <p:spPr>
          <a:xfrm>
            <a:off x="8580557" y="4873726"/>
            <a:ext cx="2803286" cy="148262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5D9940C-002A-42D3-C7D4-C3D3268D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79" y="325438"/>
            <a:ext cx="6430879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A1D18C-14CA-AE62-A01F-5D4A11FAF0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8679" y="3429000"/>
            <a:ext cx="6430879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7B328D-FF59-209F-211B-417EC025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fld id="{BE9F1AA8-BCD5-48DF-8184-F016C0D2B391}" type="datetimeFigureOut">
              <a:rPr lang="sv-SE" smtClean="0"/>
              <a:pPr>
                <a:defRPr/>
              </a:pPr>
              <a:t>2025-04-07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2E87C4-225F-E1FB-42AE-71D336B8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653269-C599-2F7A-B8DF-EC92B08B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fld id="{0E4C3B66-948E-440D-A7D8-E35FC7571F3F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9833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6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784" y="638176"/>
            <a:ext cx="6314101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8784" y="2076451"/>
            <a:ext cx="6314101" cy="416718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C518F4CF-E8B3-24BF-B8EE-2BE79E3B61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618784" cy="6857999"/>
          </a:xfrm>
          <a:custGeom>
            <a:avLst/>
            <a:gdLst>
              <a:gd name="connsiteX0" fmla="*/ 0 w 5618784"/>
              <a:gd name="connsiteY0" fmla="*/ 0 h 6857999"/>
              <a:gd name="connsiteX1" fmla="*/ 4201054 w 5618784"/>
              <a:gd name="connsiteY1" fmla="*/ 0 h 6857999"/>
              <a:gd name="connsiteX2" fmla="*/ 5618784 w 5618784"/>
              <a:gd name="connsiteY2" fmla="*/ 6857999 h 6857999"/>
              <a:gd name="connsiteX3" fmla="*/ 0 w 561878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8784" h="6857999">
                <a:moveTo>
                  <a:pt x="0" y="0"/>
                </a:moveTo>
                <a:lnTo>
                  <a:pt x="4201054" y="0"/>
                </a:lnTo>
                <a:lnTo>
                  <a:pt x="561878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417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7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FD4A1ECF-167C-A066-5AFA-6ED1E83B1478}"/>
              </a:ext>
            </a:extLst>
          </p:cNvPr>
          <p:cNvSpPr/>
          <p:nvPr userDrawn="1"/>
        </p:nvSpPr>
        <p:spPr>
          <a:xfrm>
            <a:off x="1" y="553967"/>
            <a:ext cx="6277431" cy="1325564"/>
          </a:xfrm>
          <a:custGeom>
            <a:avLst/>
            <a:gdLst>
              <a:gd name="connsiteX0" fmla="*/ 0 w 6277431"/>
              <a:gd name="connsiteY0" fmla="*/ 0 h 1325564"/>
              <a:gd name="connsiteX1" fmla="*/ 5614649 w 6277431"/>
              <a:gd name="connsiteY1" fmla="*/ 0 h 1325564"/>
              <a:gd name="connsiteX2" fmla="*/ 6277431 w 6277431"/>
              <a:gd name="connsiteY2" fmla="*/ 662782 h 1325564"/>
              <a:gd name="connsiteX3" fmla="*/ 6277430 w 6277431"/>
              <a:gd name="connsiteY3" fmla="*/ 662782 h 1325564"/>
              <a:gd name="connsiteX4" fmla="*/ 5614648 w 6277431"/>
              <a:gd name="connsiteY4" fmla="*/ 1325564 h 1325564"/>
              <a:gd name="connsiteX5" fmla="*/ 0 w 6277431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7431" h="1325564">
                <a:moveTo>
                  <a:pt x="0" y="0"/>
                </a:moveTo>
                <a:lnTo>
                  <a:pt x="5614649" y="0"/>
                </a:lnTo>
                <a:cubicBezTo>
                  <a:pt x="5980693" y="0"/>
                  <a:pt x="6277431" y="296738"/>
                  <a:pt x="6277431" y="662782"/>
                </a:cubicBezTo>
                <a:lnTo>
                  <a:pt x="6277430" y="662782"/>
                </a:lnTo>
                <a:cubicBezTo>
                  <a:pt x="6277430" y="1028826"/>
                  <a:pt x="5980692" y="1325564"/>
                  <a:pt x="5614648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60" y="553968"/>
            <a:ext cx="57481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60" y="2024063"/>
            <a:ext cx="6314101" cy="41957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CAF951F-39C3-8065-15AA-A7859737A6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4180" y="0"/>
            <a:ext cx="6484608" cy="6858000"/>
          </a:xfrm>
          <a:custGeom>
            <a:avLst/>
            <a:gdLst>
              <a:gd name="connsiteX0" fmla="*/ 1377013 w 6484608"/>
              <a:gd name="connsiteY0" fmla="*/ 0 h 6858000"/>
              <a:gd name="connsiteX1" fmla="*/ 6484608 w 6484608"/>
              <a:gd name="connsiteY1" fmla="*/ 0 h 6858000"/>
              <a:gd name="connsiteX2" fmla="*/ 6484608 w 6484608"/>
              <a:gd name="connsiteY2" fmla="*/ 1994419 h 6858000"/>
              <a:gd name="connsiteX3" fmla="*/ 5508053 w 6484608"/>
              <a:gd name="connsiteY3" fmla="*/ 6858000 h 6858000"/>
              <a:gd name="connsiteX4" fmla="*/ 0 w 648460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4608" h="6858000">
                <a:moveTo>
                  <a:pt x="1377013" y="0"/>
                </a:moveTo>
                <a:lnTo>
                  <a:pt x="6484608" y="0"/>
                </a:lnTo>
                <a:lnTo>
                  <a:pt x="6484608" y="1994419"/>
                </a:lnTo>
                <a:lnTo>
                  <a:pt x="55080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026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8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FC1E9613-D42A-E395-2EAE-9B02D4B091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6651" y="0"/>
            <a:ext cx="5618784" cy="6858000"/>
          </a:xfrm>
          <a:custGeom>
            <a:avLst/>
            <a:gdLst>
              <a:gd name="connsiteX0" fmla="*/ 0 w 5618784"/>
              <a:gd name="connsiteY0" fmla="*/ 0 h 6858000"/>
              <a:gd name="connsiteX1" fmla="*/ 4228134 w 5618784"/>
              <a:gd name="connsiteY1" fmla="*/ 9525 h 6858000"/>
              <a:gd name="connsiteX2" fmla="*/ 5618784 w 5618784"/>
              <a:gd name="connsiteY2" fmla="*/ 6858000 h 6858000"/>
              <a:gd name="connsiteX3" fmla="*/ 0 w 56187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8784" h="6858000">
                <a:moveTo>
                  <a:pt x="0" y="0"/>
                </a:moveTo>
                <a:lnTo>
                  <a:pt x="4228134" y="9525"/>
                </a:lnTo>
                <a:lnTo>
                  <a:pt x="561878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3EAFCA3C-EED0-4543-BED3-B4656BBF356E}"/>
              </a:ext>
            </a:extLst>
          </p:cNvPr>
          <p:cNvSpPr/>
          <p:nvPr userDrawn="1"/>
        </p:nvSpPr>
        <p:spPr>
          <a:xfrm flipH="1">
            <a:off x="5076369" y="638969"/>
            <a:ext cx="6277431" cy="1325564"/>
          </a:xfrm>
          <a:custGeom>
            <a:avLst/>
            <a:gdLst>
              <a:gd name="connsiteX0" fmla="*/ 0 w 6277431"/>
              <a:gd name="connsiteY0" fmla="*/ 0 h 1325564"/>
              <a:gd name="connsiteX1" fmla="*/ 5614649 w 6277431"/>
              <a:gd name="connsiteY1" fmla="*/ 0 h 1325564"/>
              <a:gd name="connsiteX2" fmla="*/ 6277431 w 6277431"/>
              <a:gd name="connsiteY2" fmla="*/ 662782 h 1325564"/>
              <a:gd name="connsiteX3" fmla="*/ 6277430 w 6277431"/>
              <a:gd name="connsiteY3" fmla="*/ 662782 h 1325564"/>
              <a:gd name="connsiteX4" fmla="*/ 5614648 w 6277431"/>
              <a:gd name="connsiteY4" fmla="*/ 1325564 h 1325564"/>
              <a:gd name="connsiteX5" fmla="*/ 0 w 6277431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7431" h="1325564">
                <a:moveTo>
                  <a:pt x="0" y="0"/>
                </a:moveTo>
                <a:lnTo>
                  <a:pt x="5614649" y="0"/>
                </a:lnTo>
                <a:cubicBezTo>
                  <a:pt x="5980693" y="0"/>
                  <a:pt x="6277431" y="296738"/>
                  <a:pt x="6277431" y="662782"/>
                </a:cubicBezTo>
                <a:lnTo>
                  <a:pt x="6277430" y="662782"/>
                </a:lnTo>
                <a:cubicBezTo>
                  <a:pt x="6277430" y="1028826"/>
                  <a:pt x="5980692" y="1325564"/>
                  <a:pt x="5614648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F2274E55-3FA0-B695-CC56-53FED100FDD9}"/>
              </a:ext>
            </a:extLst>
          </p:cNvPr>
          <p:cNvSpPr/>
          <p:nvPr userDrawn="1"/>
        </p:nvSpPr>
        <p:spPr>
          <a:xfrm flipH="1">
            <a:off x="5914569" y="638175"/>
            <a:ext cx="6277431" cy="1325564"/>
          </a:xfrm>
          <a:custGeom>
            <a:avLst/>
            <a:gdLst>
              <a:gd name="connsiteX0" fmla="*/ 0 w 6277431"/>
              <a:gd name="connsiteY0" fmla="*/ 0 h 1325564"/>
              <a:gd name="connsiteX1" fmla="*/ 5614649 w 6277431"/>
              <a:gd name="connsiteY1" fmla="*/ 0 h 1325564"/>
              <a:gd name="connsiteX2" fmla="*/ 6277431 w 6277431"/>
              <a:gd name="connsiteY2" fmla="*/ 662782 h 1325564"/>
              <a:gd name="connsiteX3" fmla="*/ 6277430 w 6277431"/>
              <a:gd name="connsiteY3" fmla="*/ 662782 h 1325564"/>
              <a:gd name="connsiteX4" fmla="*/ 5614648 w 6277431"/>
              <a:gd name="connsiteY4" fmla="*/ 1325564 h 1325564"/>
              <a:gd name="connsiteX5" fmla="*/ 0 w 6277431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7431" h="1325564">
                <a:moveTo>
                  <a:pt x="0" y="0"/>
                </a:moveTo>
                <a:lnTo>
                  <a:pt x="5614649" y="0"/>
                </a:lnTo>
                <a:cubicBezTo>
                  <a:pt x="5980693" y="0"/>
                  <a:pt x="6277431" y="296738"/>
                  <a:pt x="6277431" y="662782"/>
                </a:cubicBezTo>
                <a:lnTo>
                  <a:pt x="6277430" y="662782"/>
                </a:lnTo>
                <a:cubicBezTo>
                  <a:pt x="6277430" y="1028826"/>
                  <a:pt x="5980692" y="1325564"/>
                  <a:pt x="5614648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784" y="638176"/>
            <a:ext cx="63141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8784" y="2076451"/>
            <a:ext cx="6314101" cy="416718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29693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9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2B7ADE6-D3A5-24A6-7234-1C9B9D7DCF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4447"/>
            <a:ext cx="6096000" cy="6872447"/>
          </a:xfrm>
          <a:custGeom>
            <a:avLst/>
            <a:gdLst>
              <a:gd name="connsiteX0" fmla="*/ 0 w 7612063"/>
              <a:gd name="connsiteY0" fmla="*/ 0 h 6872447"/>
              <a:gd name="connsiteX1" fmla="*/ 6791487 w 7612063"/>
              <a:gd name="connsiteY1" fmla="*/ 0 h 6872447"/>
              <a:gd name="connsiteX2" fmla="*/ 6958704 w 7612063"/>
              <a:gd name="connsiteY2" fmla="*/ 345380 h 6872447"/>
              <a:gd name="connsiteX3" fmla="*/ 7610140 w 7612063"/>
              <a:gd name="connsiteY3" fmla="*/ 3189874 h 6872447"/>
              <a:gd name="connsiteX4" fmla="*/ 7612063 w 7612063"/>
              <a:gd name="connsiteY4" fmla="*/ 3288568 h 6872447"/>
              <a:gd name="connsiteX5" fmla="*/ 7612063 w 7612063"/>
              <a:gd name="connsiteY5" fmla="*/ 3739552 h 6872447"/>
              <a:gd name="connsiteX6" fmla="*/ 7610140 w 7612063"/>
              <a:gd name="connsiteY6" fmla="*/ 3838246 h 6872447"/>
              <a:gd name="connsiteX7" fmla="*/ 6913761 w 7612063"/>
              <a:gd name="connsiteY7" fmla="*/ 6780731 h 6872447"/>
              <a:gd name="connsiteX8" fmla="*/ 6868459 w 7612063"/>
              <a:gd name="connsiteY8" fmla="*/ 6872447 h 6872447"/>
              <a:gd name="connsiteX9" fmla="*/ 0 w 7612063"/>
              <a:gd name="connsiteY9" fmla="*/ 6872447 h 687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12063" h="6872447">
                <a:moveTo>
                  <a:pt x="0" y="0"/>
                </a:moveTo>
                <a:lnTo>
                  <a:pt x="6791487" y="0"/>
                </a:lnTo>
                <a:lnTo>
                  <a:pt x="6958704" y="345380"/>
                </a:lnTo>
                <a:cubicBezTo>
                  <a:pt x="7337525" y="1188619"/>
                  <a:pt x="7569778" y="2156392"/>
                  <a:pt x="7610140" y="3189874"/>
                </a:cubicBezTo>
                <a:lnTo>
                  <a:pt x="7612063" y="3288568"/>
                </a:lnTo>
                <a:lnTo>
                  <a:pt x="7612063" y="3739552"/>
                </a:lnTo>
                <a:lnTo>
                  <a:pt x="7610140" y="3838246"/>
                </a:lnTo>
                <a:cubicBezTo>
                  <a:pt x="7568205" y="4911995"/>
                  <a:pt x="7319136" y="5914813"/>
                  <a:pt x="6913761" y="6780731"/>
                </a:cubicBezTo>
                <a:lnTo>
                  <a:pt x="6868459" y="6872447"/>
                </a:lnTo>
                <a:lnTo>
                  <a:pt x="0" y="68724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741" y="409072"/>
            <a:ext cx="546564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1741" y="2096715"/>
            <a:ext cx="5465642" cy="40658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03181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10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F8199926-02EA-39D6-F7A2-B385EC4494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" y="4994"/>
            <a:ext cx="5324473" cy="6853006"/>
          </a:xfrm>
          <a:custGeom>
            <a:avLst/>
            <a:gdLst>
              <a:gd name="connsiteX0" fmla="*/ 0 w 5324473"/>
              <a:gd name="connsiteY0" fmla="*/ 0 h 6853006"/>
              <a:gd name="connsiteX1" fmla="*/ 4413021 w 5324473"/>
              <a:gd name="connsiteY1" fmla="*/ 0 h 6853006"/>
              <a:gd name="connsiteX2" fmla="*/ 4418999 w 5324473"/>
              <a:gd name="connsiteY2" fmla="*/ 7048 h 6853006"/>
              <a:gd name="connsiteX3" fmla="*/ 5310590 w 5324473"/>
              <a:gd name="connsiteY3" fmla="*/ 2827807 h 6853006"/>
              <a:gd name="connsiteX4" fmla="*/ 5324473 w 5324473"/>
              <a:gd name="connsiteY4" fmla="*/ 3267846 h 6853006"/>
              <a:gd name="connsiteX5" fmla="*/ 5324473 w 5324473"/>
              <a:gd name="connsiteY5" fmla="*/ 3267930 h 6853006"/>
              <a:gd name="connsiteX6" fmla="*/ 5314848 w 5324473"/>
              <a:gd name="connsiteY6" fmla="*/ 3754160 h 6853006"/>
              <a:gd name="connsiteX7" fmla="*/ 4490474 w 5324473"/>
              <a:gd name="connsiteY7" fmla="*/ 6821614 h 6853006"/>
              <a:gd name="connsiteX8" fmla="*/ 4461436 w 5324473"/>
              <a:gd name="connsiteY8" fmla="*/ 6853006 h 6853006"/>
              <a:gd name="connsiteX9" fmla="*/ 0 w 5324473"/>
              <a:gd name="connsiteY9" fmla="*/ 6853006 h 685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4473" h="6853006">
                <a:moveTo>
                  <a:pt x="0" y="0"/>
                </a:moveTo>
                <a:lnTo>
                  <a:pt x="4413021" y="0"/>
                </a:lnTo>
                <a:lnTo>
                  <a:pt x="4418999" y="7048"/>
                </a:lnTo>
                <a:cubicBezTo>
                  <a:pt x="4952821" y="713273"/>
                  <a:pt x="5245709" y="1792012"/>
                  <a:pt x="5310590" y="2827807"/>
                </a:cubicBezTo>
                <a:lnTo>
                  <a:pt x="5324473" y="3267846"/>
                </a:lnTo>
                <a:lnTo>
                  <a:pt x="5324473" y="3267930"/>
                </a:lnTo>
                <a:lnTo>
                  <a:pt x="5314848" y="3754160"/>
                </a:lnTo>
                <a:cubicBezTo>
                  <a:pt x="5268789" y="4902910"/>
                  <a:pt x="5049608" y="6122188"/>
                  <a:pt x="4490474" y="6821614"/>
                </a:cubicBezTo>
                <a:lnTo>
                  <a:pt x="4461436" y="6853006"/>
                </a:lnTo>
                <a:lnTo>
                  <a:pt x="0" y="68530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3555D9E6-6244-3F44-6529-4FBA88D29752}"/>
              </a:ext>
            </a:extLst>
          </p:cNvPr>
          <p:cNvSpPr/>
          <p:nvPr userDrawn="1"/>
        </p:nvSpPr>
        <p:spPr>
          <a:xfrm flipH="1">
            <a:off x="5344634" y="579047"/>
            <a:ext cx="6867523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734" y="592233"/>
            <a:ext cx="659226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4545" y="2281469"/>
            <a:ext cx="6572109" cy="406169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37444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57210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65330"/>
            <a:ext cx="6572109" cy="410687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7A8CE34-EA5E-BF0F-47D9-AE16F6DDB9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47367" y="-47625"/>
            <a:ext cx="5344632" cy="6953250"/>
          </a:xfrm>
          <a:custGeom>
            <a:avLst/>
            <a:gdLst>
              <a:gd name="connsiteX0" fmla="*/ 931364 w 5344632"/>
              <a:gd name="connsiteY0" fmla="*/ 0 h 6953250"/>
              <a:gd name="connsiteX1" fmla="*/ 5344632 w 5344632"/>
              <a:gd name="connsiteY1" fmla="*/ 0 h 6953250"/>
              <a:gd name="connsiteX2" fmla="*/ 5344632 w 5344632"/>
              <a:gd name="connsiteY2" fmla="*/ 6953250 h 6953250"/>
              <a:gd name="connsiteX3" fmla="*/ 870878 w 5344632"/>
              <a:gd name="connsiteY3" fmla="*/ 6953250 h 6953250"/>
              <a:gd name="connsiteX4" fmla="*/ 782704 w 5344632"/>
              <a:gd name="connsiteY4" fmla="*/ 6813752 h 6953250"/>
              <a:gd name="connsiteX5" fmla="*/ 0 w 5344632"/>
              <a:gd name="connsiteY5" fmla="*/ 3524471 h 6953250"/>
              <a:gd name="connsiteX6" fmla="*/ 782704 w 5344632"/>
              <a:gd name="connsiteY6" fmla="*/ 235191 h 695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632" h="6953250">
                <a:moveTo>
                  <a:pt x="931364" y="0"/>
                </a:moveTo>
                <a:lnTo>
                  <a:pt x="5344632" y="0"/>
                </a:lnTo>
                <a:lnTo>
                  <a:pt x="5344632" y="6953250"/>
                </a:lnTo>
                <a:lnTo>
                  <a:pt x="870878" y="6953250"/>
                </a:lnTo>
                <a:lnTo>
                  <a:pt x="782704" y="6813752"/>
                </a:lnTo>
                <a:cubicBezTo>
                  <a:pt x="299110" y="5971951"/>
                  <a:pt x="0" y="4809015"/>
                  <a:pt x="0" y="3524471"/>
                </a:cubicBezTo>
                <a:cubicBezTo>
                  <a:pt x="0" y="2239927"/>
                  <a:pt x="299110" y="1076991"/>
                  <a:pt x="782704" y="23519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3602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3555D9E6-6244-3F44-6529-4FBA88D29752}"/>
              </a:ext>
            </a:extLst>
          </p:cNvPr>
          <p:cNvSpPr/>
          <p:nvPr userDrawn="1"/>
        </p:nvSpPr>
        <p:spPr>
          <a:xfrm>
            <a:off x="1" y="553968"/>
            <a:ext cx="6867523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59226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242336"/>
            <a:ext cx="6572109" cy="406169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7A8CE34-EA5E-BF0F-47D9-AE16F6DDB9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47367" y="0"/>
            <a:ext cx="5344632" cy="6858000"/>
          </a:xfrm>
          <a:custGeom>
            <a:avLst/>
            <a:gdLst>
              <a:gd name="connsiteX0" fmla="*/ 931364 w 5344632"/>
              <a:gd name="connsiteY0" fmla="*/ 0 h 6953250"/>
              <a:gd name="connsiteX1" fmla="*/ 5344632 w 5344632"/>
              <a:gd name="connsiteY1" fmla="*/ 0 h 6953250"/>
              <a:gd name="connsiteX2" fmla="*/ 5344632 w 5344632"/>
              <a:gd name="connsiteY2" fmla="*/ 6953250 h 6953250"/>
              <a:gd name="connsiteX3" fmla="*/ 870878 w 5344632"/>
              <a:gd name="connsiteY3" fmla="*/ 6953250 h 6953250"/>
              <a:gd name="connsiteX4" fmla="*/ 782704 w 5344632"/>
              <a:gd name="connsiteY4" fmla="*/ 6813752 h 6953250"/>
              <a:gd name="connsiteX5" fmla="*/ 0 w 5344632"/>
              <a:gd name="connsiteY5" fmla="*/ 3524471 h 6953250"/>
              <a:gd name="connsiteX6" fmla="*/ 782704 w 5344632"/>
              <a:gd name="connsiteY6" fmla="*/ 235191 h 695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632" h="6953250">
                <a:moveTo>
                  <a:pt x="931364" y="0"/>
                </a:moveTo>
                <a:lnTo>
                  <a:pt x="5344632" y="0"/>
                </a:lnTo>
                <a:lnTo>
                  <a:pt x="5344632" y="6953250"/>
                </a:lnTo>
                <a:lnTo>
                  <a:pt x="870878" y="6953250"/>
                </a:lnTo>
                <a:lnTo>
                  <a:pt x="782704" y="6813752"/>
                </a:lnTo>
                <a:cubicBezTo>
                  <a:pt x="299110" y="5971951"/>
                  <a:pt x="0" y="4809015"/>
                  <a:pt x="0" y="3524471"/>
                </a:cubicBezTo>
                <a:cubicBezTo>
                  <a:pt x="0" y="2239927"/>
                  <a:pt x="299110" y="1076991"/>
                  <a:pt x="782704" y="23519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191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1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01520"/>
            <a:ext cx="6905625" cy="43025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3057C9E3-807A-0B80-C50E-0B9C73F1B1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67524" y="0"/>
            <a:ext cx="5324477" cy="6888485"/>
          </a:xfrm>
          <a:custGeom>
            <a:avLst/>
            <a:gdLst>
              <a:gd name="connsiteX0" fmla="*/ 316236 w 5324477"/>
              <a:gd name="connsiteY0" fmla="*/ 0 h 6888485"/>
              <a:gd name="connsiteX1" fmla="*/ 5324477 w 5324477"/>
              <a:gd name="connsiteY1" fmla="*/ 0 h 6888485"/>
              <a:gd name="connsiteX2" fmla="*/ 5324477 w 5324477"/>
              <a:gd name="connsiteY2" fmla="*/ 6888485 h 6888485"/>
              <a:gd name="connsiteX3" fmla="*/ 194026 w 5324477"/>
              <a:gd name="connsiteY3" fmla="*/ 6888485 h 6888485"/>
              <a:gd name="connsiteX4" fmla="*/ 194026 w 5324477"/>
              <a:gd name="connsiteY4" fmla="*/ 3302729 h 6888485"/>
              <a:gd name="connsiteX5" fmla="*/ 333219 w 5324477"/>
              <a:gd name="connsiteY5" fmla="*/ 53137 h 688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4477" h="6888485">
                <a:moveTo>
                  <a:pt x="316236" y="0"/>
                </a:moveTo>
                <a:lnTo>
                  <a:pt x="5324477" y="0"/>
                </a:lnTo>
                <a:lnTo>
                  <a:pt x="5324477" y="6888485"/>
                </a:lnTo>
                <a:lnTo>
                  <a:pt x="194026" y="6888485"/>
                </a:lnTo>
                <a:cubicBezTo>
                  <a:pt x="-478099" y="5693233"/>
                  <a:pt x="866150" y="4497981"/>
                  <a:pt x="194026" y="3302729"/>
                </a:cubicBezTo>
                <a:cubicBezTo>
                  <a:pt x="-415088" y="2219531"/>
                  <a:pt x="631826" y="1136334"/>
                  <a:pt x="333219" y="5313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2898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(1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009" y="458387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0673" y="1997059"/>
            <a:ext cx="6905625" cy="422276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9EB493C1-A6C6-F1CA-28C1-324F414EDC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30485"/>
            <a:ext cx="4870673" cy="6888485"/>
          </a:xfrm>
          <a:custGeom>
            <a:avLst/>
            <a:gdLst>
              <a:gd name="connsiteX0" fmla="*/ 0 w 4870673"/>
              <a:gd name="connsiteY0" fmla="*/ 0 h 6888485"/>
              <a:gd name="connsiteX1" fmla="*/ 4798858 w 4870673"/>
              <a:gd name="connsiteY1" fmla="*/ 0 h 6888485"/>
              <a:gd name="connsiteX2" fmla="*/ 4815840 w 4870673"/>
              <a:gd name="connsiteY2" fmla="*/ 53137 h 6888485"/>
              <a:gd name="connsiteX3" fmla="*/ 4676648 w 4870673"/>
              <a:gd name="connsiteY3" fmla="*/ 3302729 h 6888485"/>
              <a:gd name="connsiteX4" fmla="*/ 4676648 w 4870673"/>
              <a:gd name="connsiteY4" fmla="*/ 6888485 h 6888485"/>
              <a:gd name="connsiteX5" fmla="*/ 0 w 4870673"/>
              <a:gd name="connsiteY5" fmla="*/ 6888485 h 688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0673" h="6888485">
                <a:moveTo>
                  <a:pt x="0" y="0"/>
                </a:moveTo>
                <a:lnTo>
                  <a:pt x="4798858" y="0"/>
                </a:lnTo>
                <a:lnTo>
                  <a:pt x="4815840" y="53137"/>
                </a:lnTo>
                <a:cubicBezTo>
                  <a:pt x="5114448" y="1136334"/>
                  <a:pt x="4067536" y="2219531"/>
                  <a:pt x="4676648" y="3302729"/>
                </a:cubicBezTo>
                <a:cubicBezTo>
                  <a:pt x="5348773" y="4497981"/>
                  <a:pt x="4004524" y="5693233"/>
                  <a:pt x="4676648" y="6888485"/>
                </a:cubicBezTo>
                <a:lnTo>
                  <a:pt x="0" y="68884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6772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1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CB1BD6AA-5814-136E-D544-AAEF36660B45}"/>
              </a:ext>
            </a:extLst>
          </p:cNvPr>
          <p:cNvSpPr/>
          <p:nvPr userDrawn="1"/>
        </p:nvSpPr>
        <p:spPr>
          <a:xfrm>
            <a:off x="0" y="553968"/>
            <a:ext cx="6758940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648368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89936"/>
            <a:ext cx="6905625" cy="415846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AD21A041-4881-56BC-0259-B932C8A9D3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67524" y="0"/>
            <a:ext cx="5324477" cy="6888485"/>
          </a:xfrm>
          <a:custGeom>
            <a:avLst/>
            <a:gdLst>
              <a:gd name="connsiteX0" fmla="*/ 316236 w 5324477"/>
              <a:gd name="connsiteY0" fmla="*/ 0 h 6888485"/>
              <a:gd name="connsiteX1" fmla="*/ 5324477 w 5324477"/>
              <a:gd name="connsiteY1" fmla="*/ 0 h 6888485"/>
              <a:gd name="connsiteX2" fmla="*/ 5324477 w 5324477"/>
              <a:gd name="connsiteY2" fmla="*/ 6888485 h 6888485"/>
              <a:gd name="connsiteX3" fmla="*/ 194026 w 5324477"/>
              <a:gd name="connsiteY3" fmla="*/ 6888485 h 6888485"/>
              <a:gd name="connsiteX4" fmla="*/ 194026 w 5324477"/>
              <a:gd name="connsiteY4" fmla="*/ 3302729 h 6888485"/>
              <a:gd name="connsiteX5" fmla="*/ 333219 w 5324477"/>
              <a:gd name="connsiteY5" fmla="*/ 53137 h 688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4477" h="6888485">
                <a:moveTo>
                  <a:pt x="316236" y="0"/>
                </a:moveTo>
                <a:lnTo>
                  <a:pt x="5324477" y="0"/>
                </a:lnTo>
                <a:lnTo>
                  <a:pt x="5324477" y="6888485"/>
                </a:lnTo>
                <a:lnTo>
                  <a:pt x="194026" y="6888485"/>
                </a:lnTo>
                <a:cubicBezTo>
                  <a:pt x="-478099" y="5693233"/>
                  <a:pt x="866150" y="4497981"/>
                  <a:pt x="194026" y="3302729"/>
                </a:cubicBezTo>
                <a:cubicBezTo>
                  <a:pt x="-415088" y="2219531"/>
                  <a:pt x="631826" y="1136334"/>
                  <a:pt x="333219" y="5313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127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l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CDE10DD-F68A-5A31-8DC5-037D86C263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C51F40D-6C2F-735C-C257-D9E26D09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65125"/>
            <a:ext cx="6344203" cy="3533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DADB6B1-5F34-8F3B-BDFE-9916E3D4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fld id="{BE9F1AA8-BCD5-48DF-8184-F016C0D2B391}" type="datetimeFigureOut">
              <a:rPr lang="sv-SE" smtClean="0"/>
              <a:pPr>
                <a:defRPr/>
              </a:pPr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F5DDBE-5704-6624-1160-A84BF6FF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73CE649-980D-2109-9548-70C2335D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fld id="{0E4C3B66-948E-440D-A7D8-E35FC7571F3F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55F9E5D-2E41-902E-400E-118F603E1A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4251325"/>
            <a:ext cx="6786563" cy="97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8F42815A-FCB0-0260-647F-E6163F3635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9002" y="2236165"/>
            <a:ext cx="2246243" cy="2299182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83B2632B-4FE4-ED33-8286-78107288DE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7706" y="3629266"/>
            <a:ext cx="2789035" cy="2711345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B238E7C3-BD03-79D0-13B7-3823295AE6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98885" y="471591"/>
            <a:ext cx="3688037" cy="3646350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93025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1 Bild (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64CAE5D1-4D4D-7070-3FC9-ECA4186B4457}"/>
              </a:ext>
            </a:extLst>
          </p:cNvPr>
          <p:cNvSpPr/>
          <p:nvPr userDrawn="1"/>
        </p:nvSpPr>
        <p:spPr>
          <a:xfrm flipH="1">
            <a:off x="5433059" y="458387"/>
            <a:ext cx="6758940" cy="1325564"/>
          </a:xfrm>
          <a:custGeom>
            <a:avLst/>
            <a:gdLst>
              <a:gd name="connsiteX0" fmla="*/ 0 w 6867523"/>
              <a:gd name="connsiteY0" fmla="*/ 0 h 1325564"/>
              <a:gd name="connsiteX1" fmla="*/ 6204741 w 6867523"/>
              <a:gd name="connsiteY1" fmla="*/ 0 h 1325564"/>
              <a:gd name="connsiteX2" fmla="*/ 6867523 w 6867523"/>
              <a:gd name="connsiteY2" fmla="*/ 662782 h 1325564"/>
              <a:gd name="connsiteX3" fmla="*/ 6204741 w 6867523"/>
              <a:gd name="connsiteY3" fmla="*/ 1325564 h 1325564"/>
              <a:gd name="connsiteX4" fmla="*/ 0 w 6867523"/>
              <a:gd name="connsiteY4" fmla="*/ 1325564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523" h="1325564">
                <a:moveTo>
                  <a:pt x="0" y="0"/>
                </a:moveTo>
                <a:lnTo>
                  <a:pt x="6204741" y="0"/>
                </a:lnTo>
                <a:cubicBezTo>
                  <a:pt x="6570785" y="0"/>
                  <a:pt x="6867523" y="296738"/>
                  <a:pt x="6867523" y="662782"/>
                </a:cubicBezTo>
                <a:cubicBezTo>
                  <a:pt x="6867523" y="1028826"/>
                  <a:pt x="6570785" y="1325564"/>
                  <a:pt x="6204741" y="1325564"/>
                </a:cubicBezTo>
                <a:lnTo>
                  <a:pt x="0" y="13255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9" y="458387"/>
            <a:ext cx="647699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0673" y="1997059"/>
            <a:ext cx="6905625" cy="422276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9EB493C1-A6C6-F1CA-28C1-324F414EDC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30485"/>
            <a:ext cx="4870673" cy="6888485"/>
          </a:xfrm>
          <a:custGeom>
            <a:avLst/>
            <a:gdLst>
              <a:gd name="connsiteX0" fmla="*/ 0 w 4870673"/>
              <a:gd name="connsiteY0" fmla="*/ 0 h 6888485"/>
              <a:gd name="connsiteX1" fmla="*/ 4798858 w 4870673"/>
              <a:gd name="connsiteY1" fmla="*/ 0 h 6888485"/>
              <a:gd name="connsiteX2" fmla="*/ 4815840 w 4870673"/>
              <a:gd name="connsiteY2" fmla="*/ 53137 h 6888485"/>
              <a:gd name="connsiteX3" fmla="*/ 4676648 w 4870673"/>
              <a:gd name="connsiteY3" fmla="*/ 3302729 h 6888485"/>
              <a:gd name="connsiteX4" fmla="*/ 4676648 w 4870673"/>
              <a:gd name="connsiteY4" fmla="*/ 6888485 h 6888485"/>
              <a:gd name="connsiteX5" fmla="*/ 0 w 4870673"/>
              <a:gd name="connsiteY5" fmla="*/ 6888485 h 688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0673" h="6888485">
                <a:moveTo>
                  <a:pt x="0" y="0"/>
                </a:moveTo>
                <a:lnTo>
                  <a:pt x="4798858" y="0"/>
                </a:lnTo>
                <a:lnTo>
                  <a:pt x="4815840" y="53137"/>
                </a:lnTo>
                <a:cubicBezTo>
                  <a:pt x="5114448" y="1136334"/>
                  <a:pt x="4067536" y="2219531"/>
                  <a:pt x="4676648" y="3302729"/>
                </a:cubicBezTo>
                <a:cubicBezTo>
                  <a:pt x="5348773" y="4497981"/>
                  <a:pt x="4004524" y="5693233"/>
                  <a:pt x="4676648" y="6888485"/>
                </a:cubicBezTo>
                <a:lnTo>
                  <a:pt x="0" y="68884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1979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1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C6A02E2-C69F-16C0-BFF5-8DA4E063B3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80545" y="0"/>
            <a:ext cx="5011455" cy="6857998"/>
          </a:xfrm>
          <a:custGeom>
            <a:avLst/>
            <a:gdLst>
              <a:gd name="connsiteX0" fmla="*/ 2877136 w 5011455"/>
              <a:gd name="connsiteY0" fmla="*/ 0 h 6857998"/>
              <a:gd name="connsiteX1" fmla="*/ 2877268 w 5011455"/>
              <a:gd name="connsiteY1" fmla="*/ 0 h 6857998"/>
              <a:gd name="connsiteX2" fmla="*/ 3171379 w 5011455"/>
              <a:gd name="connsiteY2" fmla="*/ 17700 h 6857998"/>
              <a:gd name="connsiteX3" fmla="*/ 4911691 w 5011455"/>
              <a:gd name="connsiteY3" fmla="*/ 1004327 h 6857998"/>
              <a:gd name="connsiteX4" fmla="*/ 5011455 w 5011455"/>
              <a:gd name="connsiteY4" fmla="*/ 1135147 h 6857998"/>
              <a:gd name="connsiteX5" fmla="*/ 5011455 w 5011455"/>
              <a:gd name="connsiteY5" fmla="*/ 5722846 h 6857998"/>
              <a:gd name="connsiteX6" fmla="*/ 4911690 w 5011455"/>
              <a:gd name="connsiteY6" fmla="*/ 5853667 h 6857998"/>
              <a:gd name="connsiteX7" fmla="*/ 2877201 w 5011455"/>
              <a:gd name="connsiteY7" fmla="*/ 6857998 h 6857998"/>
              <a:gd name="connsiteX8" fmla="*/ 9524 w 5011455"/>
              <a:gd name="connsiteY8" fmla="*/ 6846648 h 6857998"/>
              <a:gd name="connsiteX9" fmla="*/ 0 w 5011455"/>
              <a:gd name="connsiteY9" fmla="*/ 3428997 h 6857998"/>
              <a:gd name="connsiteX10" fmla="*/ 2583025 w 5011455"/>
              <a:gd name="connsiteY10" fmla="*/ 1770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11455" h="6857998">
                <a:moveTo>
                  <a:pt x="2877136" y="0"/>
                </a:moveTo>
                <a:lnTo>
                  <a:pt x="2877268" y="0"/>
                </a:lnTo>
                <a:lnTo>
                  <a:pt x="3171379" y="17700"/>
                </a:lnTo>
                <a:cubicBezTo>
                  <a:pt x="3848441" y="99646"/>
                  <a:pt x="4456104" y="461366"/>
                  <a:pt x="4911691" y="1004327"/>
                </a:cubicBezTo>
                <a:lnTo>
                  <a:pt x="5011455" y="1135147"/>
                </a:lnTo>
                <a:lnTo>
                  <a:pt x="5011455" y="5722846"/>
                </a:lnTo>
                <a:lnTo>
                  <a:pt x="4911690" y="5853667"/>
                </a:lnTo>
                <a:cubicBezTo>
                  <a:pt x="4391019" y="6474194"/>
                  <a:pt x="3671719" y="6857998"/>
                  <a:pt x="2877201" y="6857998"/>
                </a:cubicBezTo>
                <a:lnTo>
                  <a:pt x="9524" y="6846648"/>
                </a:lnTo>
                <a:cubicBezTo>
                  <a:pt x="3175" y="5707431"/>
                  <a:pt x="0" y="4568214"/>
                  <a:pt x="0" y="3428997"/>
                </a:cubicBezTo>
                <a:cubicBezTo>
                  <a:pt x="0" y="1653574"/>
                  <a:pt x="1132178" y="193299"/>
                  <a:pt x="2583025" y="17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01520"/>
            <a:ext cx="6905625" cy="43025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91835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EAC6999E-0091-BF7A-206D-0E478953B1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26215" y="0"/>
            <a:ext cx="5065785" cy="6789453"/>
          </a:xfrm>
          <a:custGeom>
            <a:avLst/>
            <a:gdLst>
              <a:gd name="connsiteX0" fmla="*/ 0 w 5011453"/>
              <a:gd name="connsiteY0" fmla="*/ 3028014 h 6056027"/>
              <a:gd name="connsiteX1" fmla="*/ 2505727 w 5011453"/>
              <a:gd name="connsiteY1" fmla="*/ 0 h 6056027"/>
              <a:gd name="connsiteX2" fmla="*/ 5011453 w 5011453"/>
              <a:gd name="connsiteY2" fmla="*/ 0 h 6056027"/>
              <a:gd name="connsiteX3" fmla="*/ 5011453 w 5011453"/>
              <a:gd name="connsiteY3" fmla="*/ 3028014 h 6056027"/>
              <a:gd name="connsiteX4" fmla="*/ 2505726 w 5011453"/>
              <a:gd name="connsiteY4" fmla="*/ 6056028 h 6056027"/>
              <a:gd name="connsiteX5" fmla="*/ -1 w 5011453"/>
              <a:gd name="connsiteY5" fmla="*/ 3028014 h 6056027"/>
              <a:gd name="connsiteX6" fmla="*/ 0 w 5011453"/>
              <a:gd name="connsiteY6" fmla="*/ 3028014 h 6056027"/>
              <a:gd name="connsiteX0" fmla="*/ 54332 w 5065785"/>
              <a:gd name="connsiteY0" fmla="*/ 3028014 h 6789453"/>
              <a:gd name="connsiteX1" fmla="*/ 2560059 w 5065785"/>
              <a:gd name="connsiteY1" fmla="*/ 0 h 6789453"/>
              <a:gd name="connsiteX2" fmla="*/ 5065785 w 5065785"/>
              <a:gd name="connsiteY2" fmla="*/ 0 h 6789453"/>
              <a:gd name="connsiteX3" fmla="*/ 5065785 w 5065785"/>
              <a:gd name="connsiteY3" fmla="*/ 3028014 h 6789453"/>
              <a:gd name="connsiteX4" fmla="*/ 1036058 w 5065785"/>
              <a:gd name="connsiteY4" fmla="*/ 6789453 h 6789453"/>
              <a:gd name="connsiteX5" fmla="*/ 54331 w 5065785"/>
              <a:gd name="connsiteY5" fmla="*/ 3028014 h 6789453"/>
              <a:gd name="connsiteX6" fmla="*/ 54332 w 5065785"/>
              <a:gd name="connsiteY6" fmla="*/ 3028014 h 678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5785" h="6789453">
                <a:moveTo>
                  <a:pt x="54332" y="3028014"/>
                </a:moveTo>
                <a:cubicBezTo>
                  <a:pt x="54332" y="1355688"/>
                  <a:pt x="1176184" y="0"/>
                  <a:pt x="2560059" y="0"/>
                </a:cubicBezTo>
                <a:lnTo>
                  <a:pt x="5065785" y="0"/>
                </a:lnTo>
                <a:lnTo>
                  <a:pt x="5065785" y="3028014"/>
                </a:lnTo>
                <a:cubicBezTo>
                  <a:pt x="5065785" y="4700340"/>
                  <a:pt x="2419933" y="6789453"/>
                  <a:pt x="1036058" y="6789453"/>
                </a:cubicBezTo>
                <a:cubicBezTo>
                  <a:pt x="-347817" y="6789453"/>
                  <a:pt x="54331" y="4700340"/>
                  <a:pt x="54331" y="3028014"/>
                </a:cubicBezTo>
                <a:lnTo>
                  <a:pt x="54332" y="30280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01520"/>
            <a:ext cx="6905625" cy="43025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912526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EAC6999E-0091-BF7A-206D-0E478953B1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80547" y="0"/>
            <a:ext cx="5011453" cy="6056027"/>
          </a:xfrm>
          <a:custGeom>
            <a:avLst/>
            <a:gdLst>
              <a:gd name="connsiteX0" fmla="*/ 0 w 5011453"/>
              <a:gd name="connsiteY0" fmla="*/ 0 h 6223683"/>
              <a:gd name="connsiteX1" fmla="*/ 5011453 w 5011453"/>
              <a:gd name="connsiteY1" fmla="*/ 0 h 6223683"/>
              <a:gd name="connsiteX2" fmla="*/ 5011453 w 5011453"/>
              <a:gd name="connsiteY2" fmla="*/ 5055484 h 6223683"/>
              <a:gd name="connsiteX3" fmla="*/ 0 w 5011453"/>
              <a:gd name="connsiteY3" fmla="*/ 5887266 h 6223683"/>
              <a:gd name="connsiteX0" fmla="*/ 0 w 5011453"/>
              <a:gd name="connsiteY0" fmla="*/ 0 h 5587017"/>
              <a:gd name="connsiteX1" fmla="*/ 5011453 w 5011453"/>
              <a:gd name="connsiteY1" fmla="*/ 0 h 5587017"/>
              <a:gd name="connsiteX2" fmla="*/ 5011453 w 5011453"/>
              <a:gd name="connsiteY2" fmla="*/ 5055484 h 5587017"/>
              <a:gd name="connsiteX3" fmla="*/ 0 w 5011453"/>
              <a:gd name="connsiteY3" fmla="*/ 5115741 h 5587017"/>
              <a:gd name="connsiteX4" fmla="*/ 0 w 5011453"/>
              <a:gd name="connsiteY4" fmla="*/ 0 h 5587017"/>
              <a:gd name="connsiteX0" fmla="*/ 0 w 5011453"/>
              <a:gd name="connsiteY0" fmla="*/ 0 h 5391588"/>
              <a:gd name="connsiteX1" fmla="*/ 5011453 w 5011453"/>
              <a:gd name="connsiteY1" fmla="*/ 0 h 5391588"/>
              <a:gd name="connsiteX2" fmla="*/ 5011453 w 5011453"/>
              <a:gd name="connsiteY2" fmla="*/ 5055484 h 5391588"/>
              <a:gd name="connsiteX3" fmla="*/ 2782603 w 5011453"/>
              <a:gd name="connsiteY3" fmla="*/ 4486275 h 5391588"/>
              <a:gd name="connsiteX4" fmla="*/ 0 w 5011453"/>
              <a:gd name="connsiteY4" fmla="*/ 5115741 h 5391588"/>
              <a:gd name="connsiteX5" fmla="*/ 0 w 5011453"/>
              <a:gd name="connsiteY5" fmla="*/ 0 h 5391588"/>
              <a:gd name="connsiteX0" fmla="*/ 0 w 5011453"/>
              <a:gd name="connsiteY0" fmla="*/ 0 h 5770700"/>
              <a:gd name="connsiteX1" fmla="*/ 5011453 w 5011453"/>
              <a:gd name="connsiteY1" fmla="*/ 0 h 5770700"/>
              <a:gd name="connsiteX2" fmla="*/ 5011453 w 5011453"/>
              <a:gd name="connsiteY2" fmla="*/ 5055484 h 5770700"/>
              <a:gd name="connsiteX3" fmla="*/ 3858928 w 5011453"/>
              <a:gd name="connsiteY3" fmla="*/ 5724525 h 5770700"/>
              <a:gd name="connsiteX4" fmla="*/ 2782603 w 5011453"/>
              <a:gd name="connsiteY4" fmla="*/ 4486275 h 5770700"/>
              <a:gd name="connsiteX5" fmla="*/ 0 w 5011453"/>
              <a:gd name="connsiteY5" fmla="*/ 5115741 h 5770700"/>
              <a:gd name="connsiteX6" fmla="*/ 0 w 5011453"/>
              <a:gd name="connsiteY6" fmla="*/ 0 h 5770700"/>
              <a:gd name="connsiteX0" fmla="*/ 0 w 5011453"/>
              <a:gd name="connsiteY0" fmla="*/ 0 h 5770700"/>
              <a:gd name="connsiteX1" fmla="*/ 5011453 w 5011453"/>
              <a:gd name="connsiteY1" fmla="*/ 0 h 5770700"/>
              <a:gd name="connsiteX2" fmla="*/ 5011453 w 5011453"/>
              <a:gd name="connsiteY2" fmla="*/ 5055484 h 5770700"/>
              <a:gd name="connsiteX3" fmla="*/ 3858928 w 5011453"/>
              <a:gd name="connsiteY3" fmla="*/ 5724525 h 5770700"/>
              <a:gd name="connsiteX4" fmla="*/ 2506378 w 5011453"/>
              <a:gd name="connsiteY4" fmla="*/ 4781550 h 5770700"/>
              <a:gd name="connsiteX5" fmla="*/ 0 w 5011453"/>
              <a:gd name="connsiteY5" fmla="*/ 5115741 h 5770700"/>
              <a:gd name="connsiteX6" fmla="*/ 0 w 5011453"/>
              <a:gd name="connsiteY6" fmla="*/ 0 h 5770700"/>
              <a:gd name="connsiteX0" fmla="*/ 0 w 5011453"/>
              <a:gd name="connsiteY0" fmla="*/ 0 h 5770700"/>
              <a:gd name="connsiteX1" fmla="*/ 5011453 w 5011453"/>
              <a:gd name="connsiteY1" fmla="*/ 0 h 5770700"/>
              <a:gd name="connsiteX2" fmla="*/ 5011453 w 5011453"/>
              <a:gd name="connsiteY2" fmla="*/ 5055484 h 5770700"/>
              <a:gd name="connsiteX3" fmla="*/ 3858928 w 5011453"/>
              <a:gd name="connsiteY3" fmla="*/ 5724525 h 5770700"/>
              <a:gd name="connsiteX4" fmla="*/ 2420653 w 5011453"/>
              <a:gd name="connsiteY4" fmla="*/ 4857750 h 5770700"/>
              <a:gd name="connsiteX5" fmla="*/ 0 w 5011453"/>
              <a:gd name="connsiteY5" fmla="*/ 5115741 h 5770700"/>
              <a:gd name="connsiteX6" fmla="*/ 0 w 5011453"/>
              <a:gd name="connsiteY6" fmla="*/ 0 h 5770700"/>
              <a:gd name="connsiteX0" fmla="*/ 0 w 5011453"/>
              <a:gd name="connsiteY0" fmla="*/ 0 h 6056027"/>
              <a:gd name="connsiteX1" fmla="*/ 5011453 w 5011453"/>
              <a:gd name="connsiteY1" fmla="*/ 0 h 6056027"/>
              <a:gd name="connsiteX2" fmla="*/ 5011453 w 5011453"/>
              <a:gd name="connsiteY2" fmla="*/ 5055484 h 6056027"/>
              <a:gd name="connsiteX3" fmla="*/ 3697003 w 5011453"/>
              <a:gd name="connsiteY3" fmla="*/ 6038850 h 6056027"/>
              <a:gd name="connsiteX4" fmla="*/ 2420653 w 5011453"/>
              <a:gd name="connsiteY4" fmla="*/ 4857750 h 6056027"/>
              <a:gd name="connsiteX5" fmla="*/ 0 w 5011453"/>
              <a:gd name="connsiteY5" fmla="*/ 5115741 h 6056027"/>
              <a:gd name="connsiteX6" fmla="*/ 0 w 5011453"/>
              <a:gd name="connsiteY6" fmla="*/ 0 h 6056027"/>
              <a:gd name="connsiteX0" fmla="*/ 0 w 5011453"/>
              <a:gd name="connsiteY0" fmla="*/ 0 h 6056027"/>
              <a:gd name="connsiteX1" fmla="*/ 5011453 w 5011453"/>
              <a:gd name="connsiteY1" fmla="*/ 0 h 6056027"/>
              <a:gd name="connsiteX2" fmla="*/ 5011453 w 5011453"/>
              <a:gd name="connsiteY2" fmla="*/ 5055484 h 6056027"/>
              <a:gd name="connsiteX3" fmla="*/ 3697003 w 5011453"/>
              <a:gd name="connsiteY3" fmla="*/ 6038850 h 6056027"/>
              <a:gd name="connsiteX4" fmla="*/ 1992028 w 5011453"/>
              <a:gd name="connsiteY4" fmla="*/ 5076825 h 6056027"/>
              <a:gd name="connsiteX5" fmla="*/ 0 w 5011453"/>
              <a:gd name="connsiteY5" fmla="*/ 5115741 h 6056027"/>
              <a:gd name="connsiteX6" fmla="*/ 0 w 5011453"/>
              <a:gd name="connsiteY6" fmla="*/ 0 h 605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1453" h="6056027">
                <a:moveTo>
                  <a:pt x="0" y="0"/>
                </a:moveTo>
                <a:lnTo>
                  <a:pt x="5011453" y="0"/>
                </a:lnTo>
                <a:lnTo>
                  <a:pt x="5011453" y="5055484"/>
                </a:lnTo>
                <a:cubicBezTo>
                  <a:pt x="4749516" y="5839709"/>
                  <a:pt x="4068478" y="6133718"/>
                  <a:pt x="3697003" y="6038850"/>
                </a:cubicBezTo>
                <a:cubicBezTo>
                  <a:pt x="3325528" y="5943982"/>
                  <a:pt x="2565333" y="5008427"/>
                  <a:pt x="1992028" y="5076825"/>
                </a:cubicBezTo>
                <a:cubicBezTo>
                  <a:pt x="1418723" y="5145223"/>
                  <a:pt x="546317" y="5993629"/>
                  <a:pt x="0" y="5115741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01520"/>
            <a:ext cx="6905625" cy="43025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68302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840E7780-A759-DE8D-94D8-FC4A7143A6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596255"/>
            <a:ext cx="5011453" cy="6261747"/>
          </a:xfrm>
          <a:custGeom>
            <a:avLst/>
            <a:gdLst>
              <a:gd name="connsiteX0" fmla="*/ 1337132 w 5011453"/>
              <a:gd name="connsiteY0" fmla="*/ 36 h 6223683"/>
              <a:gd name="connsiteX1" fmla="*/ 5011453 w 5011453"/>
              <a:gd name="connsiteY1" fmla="*/ 1168200 h 6223683"/>
              <a:gd name="connsiteX2" fmla="*/ 5011453 w 5011453"/>
              <a:gd name="connsiteY2" fmla="*/ 6223683 h 6223683"/>
              <a:gd name="connsiteX3" fmla="*/ 0 w 5011453"/>
              <a:gd name="connsiteY3" fmla="*/ 6223683 h 6223683"/>
              <a:gd name="connsiteX4" fmla="*/ 0 w 5011453"/>
              <a:gd name="connsiteY4" fmla="*/ 336418 h 6223683"/>
              <a:gd name="connsiteX5" fmla="*/ 1337132 w 5011453"/>
              <a:gd name="connsiteY5" fmla="*/ 36 h 6223683"/>
              <a:gd name="connsiteX0" fmla="*/ 1337132 w 5011453"/>
              <a:gd name="connsiteY0" fmla="*/ 27 h 6223674"/>
              <a:gd name="connsiteX1" fmla="*/ 5001928 w 5011453"/>
              <a:gd name="connsiteY1" fmla="*/ 1587291 h 6223674"/>
              <a:gd name="connsiteX2" fmla="*/ 5011453 w 5011453"/>
              <a:gd name="connsiteY2" fmla="*/ 6223674 h 6223674"/>
              <a:gd name="connsiteX3" fmla="*/ 0 w 5011453"/>
              <a:gd name="connsiteY3" fmla="*/ 6223674 h 6223674"/>
              <a:gd name="connsiteX4" fmla="*/ 0 w 5011453"/>
              <a:gd name="connsiteY4" fmla="*/ 336409 h 6223674"/>
              <a:gd name="connsiteX5" fmla="*/ 1337132 w 5011453"/>
              <a:gd name="connsiteY5" fmla="*/ 27 h 6223674"/>
              <a:gd name="connsiteX0" fmla="*/ 1337132 w 5011453"/>
              <a:gd name="connsiteY0" fmla="*/ 38 h 6223685"/>
              <a:gd name="connsiteX1" fmla="*/ 5001928 w 5011453"/>
              <a:gd name="connsiteY1" fmla="*/ 1587302 h 6223685"/>
              <a:gd name="connsiteX2" fmla="*/ 5011453 w 5011453"/>
              <a:gd name="connsiteY2" fmla="*/ 6223685 h 6223685"/>
              <a:gd name="connsiteX3" fmla="*/ 0 w 5011453"/>
              <a:gd name="connsiteY3" fmla="*/ 6223685 h 6223685"/>
              <a:gd name="connsiteX4" fmla="*/ 0 w 5011453"/>
              <a:gd name="connsiteY4" fmla="*/ 336420 h 6223685"/>
              <a:gd name="connsiteX5" fmla="*/ 1337132 w 5011453"/>
              <a:gd name="connsiteY5" fmla="*/ 38 h 6223685"/>
              <a:gd name="connsiteX0" fmla="*/ 1337132 w 5011453"/>
              <a:gd name="connsiteY0" fmla="*/ 31 h 6223678"/>
              <a:gd name="connsiteX1" fmla="*/ 5001928 w 5011453"/>
              <a:gd name="connsiteY1" fmla="*/ 1587295 h 6223678"/>
              <a:gd name="connsiteX2" fmla="*/ 5011453 w 5011453"/>
              <a:gd name="connsiteY2" fmla="*/ 6223678 h 6223678"/>
              <a:gd name="connsiteX3" fmla="*/ 0 w 5011453"/>
              <a:gd name="connsiteY3" fmla="*/ 6223678 h 6223678"/>
              <a:gd name="connsiteX4" fmla="*/ 0 w 5011453"/>
              <a:gd name="connsiteY4" fmla="*/ 336413 h 6223678"/>
              <a:gd name="connsiteX5" fmla="*/ 1337132 w 5011453"/>
              <a:gd name="connsiteY5" fmla="*/ 31 h 6223678"/>
              <a:gd name="connsiteX0" fmla="*/ 1384757 w 5011453"/>
              <a:gd name="connsiteY0" fmla="*/ 24 h 6537996"/>
              <a:gd name="connsiteX1" fmla="*/ 5001928 w 5011453"/>
              <a:gd name="connsiteY1" fmla="*/ 1901613 h 6537996"/>
              <a:gd name="connsiteX2" fmla="*/ 5011453 w 5011453"/>
              <a:gd name="connsiteY2" fmla="*/ 6537996 h 6537996"/>
              <a:gd name="connsiteX3" fmla="*/ 0 w 5011453"/>
              <a:gd name="connsiteY3" fmla="*/ 6537996 h 6537996"/>
              <a:gd name="connsiteX4" fmla="*/ 0 w 5011453"/>
              <a:gd name="connsiteY4" fmla="*/ 650731 h 6537996"/>
              <a:gd name="connsiteX5" fmla="*/ 1384757 w 5011453"/>
              <a:gd name="connsiteY5" fmla="*/ 24 h 6537996"/>
              <a:gd name="connsiteX0" fmla="*/ 1384757 w 5011453"/>
              <a:gd name="connsiteY0" fmla="*/ 0 h 6537972"/>
              <a:gd name="connsiteX1" fmla="*/ 2790824 w 5011453"/>
              <a:gd name="connsiteY1" fmla="*/ 1089670 h 6537972"/>
              <a:gd name="connsiteX2" fmla="*/ 5001928 w 5011453"/>
              <a:gd name="connsiteY2" fmla="*/ 1901589 h 6537972"/>
              <a:gd name="connsiteX3" fmla="*/ 5011453 w 5011453"/>
              <a:gd name="connsiteY3" fmla="*/ 6537972 h 6537972"/>
              <a:gd name="connsiteX4" fmla="*/ 0 w 5011453"/>
              <a:gd name="connsiteY4" fmla="*/ 6537972 h 6537972"/>
              <a:gd name="connsiteX5" fmla="*/ 0 w 5011453"/>
              <a:gd name="connsiteY5" fmla="*/ 650707 h 6537972"/>
              <a:gd name="connsiteX6" fmla="*/ 1384757 w 5011453"/>
              <a:gd name="connsiteY6" fmla="*/ 0 h 6537972"/>
              <a:gd name="connsiteX0" fmla="*/ 1384757 w 5011453"/>
              <a:gd name="connsiteY0" fmla="*/ 0 h 6537972"/>
              <a:gd name="connsiteX1" fmla="*/ 2790824 w 5011453"/>
              <a:gd name="connsiteY1" fmla="*/ 1089670 h 6537972"/>
              <a:gd name="connsiteX2" fmla="*/ 5001928 w 5011453"/>
              <a:gd name="connsiteY2" fmla="*/ 1901589 h 6537972"/>
              <a:gd name="connsiteX3" fmla="*/ 5011453 w 5011453"/>
              <a:gd name="connsiteY3" fmla="*/ 6537972 h 6537972"/>
              <a:gd name="connsiteX4" fmla="*/ 0 w 5011453"/>
              <a:gd name="connsiteY4" fmla="*/ 6537972 h 6537972"/>
              <a:gd name="connsiteX5" fmla="*/ 9525 w 5011453"/>
              <a:gd name="connsiteY5" fmla="*/ 812632 h 6537972"/>
              <a:gd name="connsiteX6" fmla="*/ 1384757 w 5011453"/>
              <a:gd name="connsiteY6" fmla="*/ 0 h 6537972"/>
              <a:gd name="connsiteX0" fmla="*/ 1289507 w 5011453"/>
              <a:gd name="connsiteY0" fmla="*/ 0 h 6299847"/>
              <a:gd name="connsiteX1" fmla="*/ 2790824 w 5011453"/>
              <a:gd name="connsiteY1" fmla="*/ 851545 h 6299847"/>
              <a:gd name="connsiteX2" fmla="*/ 5001928 w 5011453"/>
              <a:gd name="connsiteY2" fmla="*/ 1663464 h 6299847"/>
              <a:gd name="connsiteX3" fmla="*/ 5011453 w 5011453"/>
              <a:gd name="connsiteY3" fmla="*/ 6299847 h 6299847"/>
              <a:gd name="connsiteX4" fmla="*/ 0 w 5011453"/>
              <a:gd name="connsiteY4" fmla="*/ 6299847 h 6299847"/>
              <a:gd name="connsiteX5" fmla="*/ 9525 w 5011453"/>
              <a:gd name="connsiteY5" fmla="*/ 574507 h 6299847"/>
              <a:gd name="connsiteX6" fmla="*/ 1289507 w 5011453"/>
              <a:gd name="connsiteY6" fmla="*/ 0 h 6299847"/>
              <a:gd name="connsiteX0" fmla="*/ 1289507 w 5011453"/>
              <a:gd name="connsiteY0" fmla="*/ 0 h 6166497"/>
              <a:gd name="connsiteX1" fmla="*/ 2790824 w 5011453"/>
              <a:gd name="connsiteY1" fmla="*/ 718195 h 6166497"/>
              <a:gd name="connsiteX2" fmla="*/ 5001928 w 5011453"/>
              <a:gd name="connsiteY2" fmla="*/ 1530114 h 6166497"/>
              <a:gd name="connsiteX3" fmla="*/ 5011453 w 5011453"/>
              <a:gd name="connsiteY3" fmla="*/ 6166497 h 6166497"/>
              <a:gd name="connsiteX4" fmla="*/ 0 w 5011453"/>
              <a:gd name="connsiteY4" fmla="*/ 6166497 h 6166497"/>
              <a:gd name="connsiteX5" fmla="*/ 9525 w 5011453"/>
              <a:gd name="connsiteY5" fmla="*/ 441157 h 6166497"/>
              <a:gd name="connsiteX6" fmla="*/ 1289507 w 5011453"/>
              <a:gd name="connsiteY6" fmla="*/ 0 h 6166497"/>
              <a:gd name="connsiteX0" fmla="*/ 1222832 w 5011453"/>
              <a:gd name="connsiteY0" fmla="*/ 0 h 6261747"/>
              <a:gd name="connsiteX1" fmla="*/ 2790824 w 5011453"/>
              <a:gd name="connsiteY1" fmla="*/ 813445 h 6261747"/>
              <a:gd name="connsiteX2" fmla="*/ 5001928 w 5011453"/>
              <a:gd name="connsiteY2" fmla="*/ 1625364 h 6261747"/>
              <a:gd name="connsiteX3" fmla="*/ 5011453 w 5011453"/>
              <a:gd name="connsiteY3" fmla="*/ 6261747 h 6261747"/>
              <a:gd name="connsiteX4" fmla="*/ 0 w 5011453"/>
              <a:gd name="connsiteY4" fmla="*/ 6261747 h 6261747"/>
              <a:gd name="connsiteX5" fmla="*/ 9525 w 5011453"/>
              <a:gd name="connsiteY5" fmla="*/ 536407 h 6261747"/>
              <a:gd name="connsiteX6" fmla="*/ 1222832 w 5011453"/>
              <a:gd name="connsiteY6" fmla="*/ 0 h 6261747"/>
              <a:gd name="connsiteX0" fmla="*/ 1222832 w 5011453"/>
              <a:gd name="connsiteY0" fmla="*/ 0 h 6261747"/>
              <a:gd name="connsiteX1" fmla="*/ 3028949 w 5011453"/>
              <a:gd name="connsiteY1" fmla="*/ 975370 h 6261747"/>
              <a:gd name="connsiteX2" fmla="*/ 5001928 w 5011453"/>
              <a:gd name="connsiteY2" fmla="*/ 1625364 h 6261747"/>
              <a:gd name="connsiteX3" fmla="*/ 5011453 w 5011453"/>
              <a:gd name="connsiteY3" fmla="*/ 6261747 h 6261747"/>
              <a:gd name="connsiteX4" fmla="*/ 0 w 5011453"/>
              <a:gd name="connsiteY4" fmla="*/ 6261747 h 6261747"/>
              <a:gd name="connsiteX5" fmla="*/ 9525 w 5011453"/>
              <a:gd name="connsiteY5" fmla="*/ 536407 h 6261747"/>
              <a:gd name="connsiteX6" fmla="*/ 1222832 w 5011453"/>
              <a:gd name="connsiteY6" fmla="*/ 0 h 626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1453" h="6261747">
                <a:moveTo>
                  <a:pt x="1222832" y="0"/>
                </a:moveTo>
                <a:cubicBezTo>
                  <a:pt x="1791157" y="89035"/>
                  <a:pt x="2426087" y="658439"/>
                  <a:pt x="3028949" y="975370"/>
                </a:cubicBezTo>
                <a:cubicBezTo>
                  <a:pt x="3631811" y="1292301"/>
                  <a:pt x="4735011" y="733189"/>
                  <a:pt x="5001928" y="1625364"/>
                </a:cubicBezTo>
                <a:lnTo>
                  <a:pt x="5011453" y="6261747"/>
                </a:lnTo>
                <a:lnTo>
                  <a:pt x="0" y="6261747"/>
                </a:lnTo>
                <a:lnTo>
                  <a:pt x="9525" y="536407"/>
                </a:lnTo>
                <a:cubicBezTo>
                  <a:pt x="557653" y="296996"/>
                  <a:pt x="862053" y="2104"/>
                  <a:pt x="12228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453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1117" y="2001520"/>
            <a:ext cx="6905625" cy="43025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02530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2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375D4409-2ACB-6118-0A5B-2B9F3F0E98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972051" cy="6858000"/>
          </a:xfrm>
          <a:custGeom>
            <a:avLst/>
            <a:gdLst>
              <a:gd name="connsiteX0" fmla="*/ 438031 w 4972051"/>
              <a:gd name="connsiteY0" fmla="*/ 5951537 h 6858000"/>
              <a:gd name="connsiteX1" fmla="*/ 731719 w 4972051"/>
              <a:gd name="connsiteY1" fmla="*/ 6245225 h 6858000"/>
              <a:gd name="connsiteX2" fmla="*/ 438031 w 4972051"/>
              <a:gd name="connsiteY2" fmla="*/ 6538913 h 6858000"/>
              <a:gd name="connsiteX3" fmla="*/ 144343 w 4972051"/>
              <a:gd name="connsiteY3" fmla="*/ 6245225 h 6858000"/>
              <a:gd name="connsiteX4" fmla="*/ 438031 w 4972051"/>
              <a:gd name="connsiteY4" fmla="*/ 5951537 h 6858000"/>
              <a:gd name="connsiteX5" fmla="*/ 757390 w 4972051"/>
              <a:gd name="connsiteY5" fmla="*/ 4761250 h 6858000"/>
              <a:gd name="connsiteX6" fmla="*/ 1224310 w 4972051"/>
              <a:gd name="connsiteY6" fmla="*/ 5228169 h 6858000"/>
              <a:gd name="connsiteX7" fmla="*/ 757390 w 4972051"/>
              <a:gd name="connsiteY7" fmla="*/ 5695088 h 6858000"/>
              <a:gd name="connsiteX8" fmla="*/ 290471 w 4972051"/>
              <a:gd name="connsiteY8" fmla="*/ 5228169 h 6858000"/>
              <a:gd name="connsiteX9" fmla="*/ 757390 w 4972051"/>
              <a:gd name="connsiteY9" fmla="*/ 4761250 h 6858000"/>
              <a:gd name="connsiteX10" fmla="*/ 3165959 w 4972051"/>
              <a:gd name="connsiteY10" fmla="*/ 4182700 h 6858000"/>
              <a:gd name="connsiteX11" fmla="*/ 4972051 w 4972051"/>
              <a:gd name="connsiteY11" fmla="*/ 5988792 h 6858000"/>
              <a:gd name="connsiteX12" fmla="*/ 4754066 w 4972051"/>
              <a:gd name="connsiteY12" fmla="*/ 6849683 h 6858000"/>
              <a:gd name="connsiteX13" fmla="*/ 4749013 w 4972051"/>
              <a:gd name="connsiteY13" fmla="*/ 6858000 h 6858000"/>
              <a:gd name="connsiteX14" fmla="*/ 1582906 w 4972051"/>
              <a:gd name="connsiteY14" fmla="*/ 6858000 h 6858000"/>
              <a:gd name="connsiteX15" fmla="*/ 1577853 w 4972051"/>
              <a:gd name="connsiteY15" fmla="*/ 6849683 h 6858000"/>
              <a:gd name="connsiteX16" fmla="*/ 1359868 w 4972051"/>
              <a:gd name="connsiteY16" fmla="*/ 5988792 h 6858000"/>
              <a:gd name="connsiteX17" fmla="*/ 3165959 w 4972051"/>
              <a:gd name="connsiteY17" fmla="*/ 4182700 h 6858000"/>
              <a:gd name="connsiteX18" fmla="*/ 4332289 w 4972051"/>
              <a:gd name="connsiteY18" fmla="*/ 3761900 h 6858000"/>
              <a:gd name="connsiteX19" fmla="*/ 4625977 w 4972051"/>
              <a:gd name="connsiteY19" fmla="*/ 4055588 h 6858000"/>
              <a:gd name="connsiteX20" fmla="*/ 4332289 w 4972051"/>
              <a:gd name="connsiteY20" fmla="*/ 4349276 h 6858000"/>
              <a:gd name="connsiteX21" fmla="*/ 4038601 w 4972051"/>
              <a:gd name="connsiteY21" fmla="*/ 4055588 h 6858000"/>
              <a:gd name="connsiteX22" fmla="*/ 4332289 w 4972051"/>
              <a:gd name="connsiteY22" fmla="*/ 3761900 h 6858000"/>
              <a:gd name="connsiteX23" fmla="*/ 988394 w 4972051"/>
              <a:gd name="connsiteY23" fmla="*/ 2459851 h 6858000"/>
              <a:gd name="connsiteX24" fmla="*/ 1999883 w 4972051"/>
              <a:gd name="connsiteY24" fmla="*/ 3471340 h 6858000"/>
              <a:gd name="connsiteX25" fmla="*/ 988394 w 4972051"/>
              <a:gd name="connsiteY25" fmla="*/ 4482827 h 6858000"/>
              <a:gd name="connsiteX26" fmla="*/ 22381 w 4972051"/>
              <a:gd name="connsiteY26" fmla="*/ 3772125 h 6858000"/>
              <a:gd name="connsiteX27" fmla="*/ 0 w 4972051"/>
              <a:gd name="connsiteY27" fmla="*/ 3685084 h 6858000"/>
              <a:gd name="connsiteX28" fmla="*/ 0 w 4972051"/>
              <a:gd name="connsiteY28" fmla="*/ 3257595 h 6858000"/>
              <a:gd name="connsiteX29" fmla="*/ 22381 w 4972051"/>
              <a:gd name="connsiteY29" fmla="*/ 3170554 h 6858000"/>
              <a:gd name="connsiteX30" fmla="*/ 988394 w 4972051"/>
              <a:gd name="connsiteY30" fmla="*/ 2459851 h 6858000"/>
              <a:gd name="connsiteX31" fmla="*/ 3227268 w 4972051"/>
              <a:gd name="connsiteY31" fmla="*/ 1768475 h 6858000"/>
              <a:gd name="connsiteX32" fmla="*/ 4307268 w 4972051"/>
              <a:gd name="connsiteY32" fmla="*/ 2848475 h 6858000"/>
              <a:gd name="connsiteX33" fmla="*/ 3227268 w 4972051"/>
              <a:gd name="connsiteY33" fmla="*/ 3928475 h 6858000"/>
              <a:gd name="connsiteX34" fmla="*/ 2147268 w 4972051"/>
              <a:gd name="connsiteY34" fmla="*/ 2848475 h 6858000"/>
              <a:gd name="connsiteX35" fmla="*/ 3227268 w 4972051"/>
              <a:gd name="connsiteY35" fmla="*/ 1768475 h 6858000"/>
              <a:gd name="connsiteX36" fmla="*/ 3062805 w 4972051"/>
              <a:gd name="connsiteY36" fmla="*/ 0 h 6858000"/>
              <a:gd name="connsiteX37" fmla="*/ 4099997 w 4972051"/>
              <a:gd name="connsiteY37" fmla="*/ 0 h 6858000"/>
              <a:gd name="connsiteX38" fmla="*/ 4109125 w 4972051"/>
              <a:gd name="connsiteY38" fmla="*/ 11063 h 6858000"/>
              <a:gd name="connsiteX39" fmla="*/ 4217814 w 4972051"/>
              <a:gd name="connsiteY39" fmla="*/ 366887 h 6858000"/>
              <a:gd name="connsiteX40" fmla="*/ 3581401 w 4972051"/>
              <a:gd name="connsiteY40" fmla="*/ 1003300 h 6858000"/>
              <a:gd name="connsiteX41" fmla="*/ 2944988 w 4972051"/>
              <a:gd name="connsiteY41" fmla="*/ 366887 h 6858000"/>
              <a:gd name="connsiteX42" fmla="*/ 3053678 w 4972051"/>
              <a:gd name="connsiteY42" fmla="*/ 11063 h 6858000"/>
              <a:gd name="connsiteX43" fmla="*/ 175795 w 4972051"/>
              <a:gd name="connsiteY43" fmla="*/ 0 h 6858000"/>
              <a:gd name="connsiteX44" fmla="*/ 2363241 w 4972051"/>
              <a:gd name="connsiteY44" fmla="*/ 0 h 6858000"/>
              <a:gd name="connsiteX45" fmla="*/ 2380692 w 4972051"/>
              <a:gd name="connsiteY45" fmla="*/ 19201 h 6858000"/>
              <a:gd name="connsiteX46" fmla="*/ 2709518 w 4972051"/>
              <a:gd name="connsiteY46" fmla="*/ 935175 h 6858000"/>
              <a:gd name="connsiteX47" fmla="*/ 1269518 w 4972051"/>
              <a:gd name="connsiteY47" fmla="*/ 2375175 h 6858000"/>
              <a:gd name="connsiteX48" fmla="*/ 3318 w 4972051"/>
              <a:gd name="connsiteY48" fmla="*/ 1621565 h 6858000"/>
              <a:gd name="connsiteX49" fmla="*/ 0 w 4972051"/>
              <a:gd name="connsiteY49" fmla="*/ 1614677 h 6858000"/>
              <a:gd name="connsiteX50" fmla="*/ 0 w 4972051"/>
              <a:gd name="connsiteY50" fmla="*/ 257462 h 6858000"/>
              <a:gd name="connsiteX51" fmla="*/ 20302 w 4972051"/>
              <a:gd name="connsiteY51" fmla="*/ 218405 h 6858000"/>
              <a:gd name="connsiteX52" fmla="*/ 158344 w 4972051"/>
              <a:gd name="connsiteY52" fmla="*/ 192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972051" h="6858000">
                <a:moveTo>
                  <a:pt x="438031" y="5951537"/>
                </a:moveTo>
                <a:cubicBezTo>
                  <a:pt x="600230" y="5951537"/>
                  <a:pt x="731719" y="6083026"/>
                  <a:pt x="731719" y="6245225"/>
                </a:cubicBezTo>
                <a:cubicBezTo>
                  <a:pt x="731719" y="6407424"/>
                  <a:pt x="600230" y="6538913"/>
                  <a:pt x="438031" y="6538913"/>
                </a:cubicBezTo>
                <a:cubicBezTo>
                  <a:pt x="275833" y="6538913"/>
                  <a:pt x="144343" y="6407424"/>
                  <a:pt x="144343" y="6245225"/>
                </a:cubicBezTo>
                <a:cubicBezTo>
                  <a:pt x="144343" y="6083026"/>
                  <a:pt x="275833" y="5951537"/>
                  <a:pt x="438031" y="5951537"/>
                </a:cubicBezTo>
                <a:close/>
                <a:moveTo>
                  <a:pt x="757390" y="4761250"/>
                </a:moveTo>
                <a:cubicBezTo>
                  <a:pt x="1015263" y="4761250"/>
                  <a:pt x="1224310" y="4970297"/>
                  <a:pt x="1224310" y="5228169"/>
                </a:cubicBezTo>
                <a:cubicBezTo>
                  <a:pt x="1224310" y="5486041"/>
                  <a:pt x="1015263" y="5695088"/>
                  <a:pt x="757390" y="5695088"/>
                </a:cubicBezTo>
                <a:cubicBezTo>
                  <a:pt x="499518" y="5695088"/>
                  <a:pt x="290471" y="5486041"/>
                  <a:pt x="290471" y="5228169"/>
                </a:cubicBezTo>
                <a:cubicBezTo>
                  <a:pt x="290471" y="4970297"/>
                  <a:pt x="499518" y="4761250"/>
                  <a:pt x="757390" y="4761250"/>
                </a:cubicBezTo>
                <a:close/>
                <a:moveTo>
                  <a:pt x="3165959" y="4182700"/>
                </a:moveTo>
                <a:cubicBezTo>
                  <a:pt x="4163436" y="4182700"/>
                  <a:pt x="4972051" y="4991315"/>
                  <a:pt x="4972051" y="5988792"/>
                </a:cubicBezTo>
                <a:cubicBezTo>
                  <a:pt x="4972051" y="6300504"/>
                  <a:pt x="4893085" y="6593772"/>
                  <a:pt x="4754066" y="6849683"/>
                </a:cubicBezTo>
                <a:lnTo>
                  <a:pt x="4749013" y="6858000"/>
                </a:lnTo>
                <a:lnTo>
                  <a:pt x="1582906" y="6858000"/>
                </a:lnTo>
                <a:lnTo>
                  <a:pt x="1577853" y="6849683"/>
                </a:lnTo>
                <a:cubicBezTo>
                  <a:pt x="1438834" y="6593772"/>
                  <a:pt x="1359868" y="6300504"/>
                  <a:pt x="1359868" y="5988792"/>
                </a:cubicBezTo>
                <a:cubicBezTo>
                  <a:pt x="1359868" y="4991315"/>
                  <a:pt x="2168482" y="4182700"/>
                  <a:pt x="3165959" y="4182700"/>
                </a:cubicBezTo>
                <a:close/>
                <a:moveTo>
                  <a:pt x="4332289" y="3761900"/>
                </a:moveTo>
                <a:cubicBezTo>
                  <a:pt x="4494488" y="3761900"/>
                  <a:pt x="4625977" y="3893389"/>
                  <a:pt x="4625977" y="4055588"/>
                </a:cubicBezTo>
                <a:cubicBezTo>
                  <a:pt x="4625977" y="4217787"/>
                  <a:pt x="4494488" y="4349276"/>
                  <a:pt x="4332289" y="4349276"/>
                </a:cubicBezTo>
                <a:cubicBezTo>
                  <a:pt x="4170090" y="4349276"/>
                  <a:pt x="4038601" y="4217787"/>
                  <a:pt x="4038601" y="4055588"/>
                </a:cubicBezTo>
                <a:cubicBezTo>
                  <a:pt x="4038601" y="3893389"/>
                  <a:pt x="4170090" y="3761900"/>
                  <a:pt x="4332289" y="3761900"/>
                </a:cubicBezTo>
                <a:close/>
                <a:moveTo>
                  <a:pt x="988394" y="2459851"/>
                </a:moveTo>
                <a:cubicBezTo>
                  <a:pt x="1547024" y="2459851"/>
                  <a:pt x="1999883" y="2912710"/>
                  <a:pt x="1999883" y="3471340"/>
                </a:cubicBezTo>
                <a:cubicBezTo>
                  <a:pt x="1999883" y="4029968"/>
                  <a:pt x="1547024" y="4482827"/>
                  <a:pt x="988394" y="4482827"/>
                </a:cubicBezTo>
                <a:cubicBezTo>
                  <a:pt x="534508" y="4482827"/>
                  <a:pt x="150447" y="4183869"/>
                  <a:pt x="22381" y="3772125"/>
                </a:cubicBezTo>
                <a:lnTo>
                  <a:pt x="0" y="3685084"/>
                </a:lnTo>
                <a:lnTo>
                  <a:pt x="0" y="3257595"/>
                </a:lnTo>
                <a:lnTo>
                  <a:pt x="22381" y="3170554"/>
                </a:lnTo>
                <a:cubicBezTo>
                  <a:pt x="150447" y="2758809"/>
                  <a:pt x="534508" y="2459851"/>
                  <a:pt x="988394" y="2459851"/>
                </a:cubicBezTo>
                <a:close/>
                <a:moveTo>
                  <a:pt x="3227268" y="1768475"/>
                </a:moveTo>
                <a:cubicBezTo>
                  <a:pt x="3823736" y="1768475"/>
                  <a:pt x="4307268" y="2252007"/>
                  <a:pt x="4307268" y="2848475"/>
                </a:cubicBezTo>
                <a:cubicBezTo>
                  <a:pt x="4307268" y="3444943"/>
                  <a:pt x="3823736" y="3928475"/>
                  <a:pt x="3227268" y="3928475"/>
                </a:cubicBezTo>
                <a:cubicBezTo>
                  <a:pt x="2630800" y="3928475"/>
                  <a:pt x="2147268" y="3444943"/>
                  <a:pt x="2147268" y="2848475"/>
                </a:cubicBezTo>
                <a:cubicBezTo>
                  <a:pt x="2147268" y="2252007"/>
                  <a:pt x="2630800" y="1768475"/>
                  <a:pt x="3227268" y="1768475"/>
                </a:cubicBezTo>
                <a:close/>
                <a:moveTo>
                  <a:pt x="3062805" y="0"/>
                </a:moveTo>
                <a:lnTo>
                  <a:pt x="4099997" y="0"/>
                </a:lnTo>
                <a:lnTo>
                  <a:pt x="4109125" y="11063"/>
                </a:lnTo>
                <a:cubicBezTo>
                  <a:pt x="4177746" y="112635"/>
                  <a:pt x="4217814" y="235082"/>
                  <a:pt x="4217814" y="366887"/>
                </a:cubicBezTo>
                <a:cubicBezTo>
                  <a:pt x="4217814" y="718368"/>
                  <a:pt x="3932882" y="1003300"/>
                  <a:pt x="3581401" y="1003300"/>
                </a:cubicBezTo>
                <a:cubicBezTo>
                  <a:pt x="3229920" y="1003300"/>
                  <a:pt x="2944988" y="718368"/>
                  <a:pt x="2944988" y="366887"/>
                </a:cubicBezTo>
                <a:cubicBezTo>
                  <a:pt x="2944988" y="235082"/>
                  <a:pt x="2985057" y="112635"/>
                  <a:pt x="3053678" y="11063"/>
                </a:cubicBezTo>
                <a:close/>
                <a:moveTo>
                  <a:pt x="175795" y="0"/>
                </a:moveTo>
                <a:lnTo>
                  <a:pt x="2363241" y="0"/>
                </a:lnTo>
                <a:lnTo>
                  <a:pt x="2380692" y="19201"/>
                </a:lnTo>
                <a:cubicBezTo>
                  <a:pt x="2586117" y="268118"/>
                  <a:pt x="2709518" y="587236"/>
                  <a:pt x="2709518" y="935175"/>
                </a:cubicBezTo>
                <a:cubicBezTo>
                  <a:pt x="2709518" y="1730465"/>
                  <a:pt x="2064808" y="2375175"/>
                  <a:pt x="1269518" y="2375175"/>
                </a:cubicBezTo>
                <a:cubicBezTo>
                  <a:pt x="722756" y="2375175"/>
                  <a:pt x="247167" y="2070449"/>
                  <a:pt x="3318" y="1621565"/>
                </a:cubicBezTo>
                <a:lnTo>
                  <a:pt x="0" y="1614677"/>
                </a:lnTo>
                <a:lnTo>
                  <a:pt x="0" y="257462"/>
                </a:lnTo>
                <a:lnTo>
                  <a:pt x="20302" y="218405"/>
                </a:lnTo>
                <a:cubicBezTo>
                  <a:pt x="60758" y="148047"/>
                  <a:pt x="106988" y="81430"/>
                  <a:pt x="158344" y="192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60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7608" y="2001520"/>
            <a:ext cx="6905625" cy="43025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262241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2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tshållare för bild 53">
            <a:extLst>
              <a:ext uri="{FF2B5EF4-FFF2-40B4-BE49-F238E27FC236}">
                <a16:creationId xmlns:a16="http://schemas.microsoft.com/office/drawing/2014/main" id="{2C66106F-C3C8-18C5-5427-0AD80EE128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8315" y="0"/>
            <a:ext cx="6014202" cy="6858000"/>
          </a:xfrm>
          <a:custGeom>
            <a:avLst/>
            <a:gdLst>
              <a:gd name="connsiteX0" fmla="*/ 423846 w 6014202"/>
              <a:gd name="connsiteY0" fmla="*/ 6321937 h 6858000"/>
              <a:gd name="connsiteX1" fmla="*/ 1437354 w 6014202"/>
              <a:gd name="connsiteY1" fmla="*/ 6843409 h 6858000"/>
              <a:gd name="connsiteX2" fmla="*/ 1438596 w 6014202"/>
              <a:gd name="connsiteY2" fmla="*/ 6858000 h 6858000"/>
              <a:gd name="connsiteX3" fmla="*/ 0 w 6014202"/>
              <a:gd name="connsiteY3" fmla="*/ 6858000 h 6858000"/>
              <a:gd name="connsiteX4" fmla="*/ 0 w 6014202"/>
              <a:gd name="connsiteY4" fmla="*/ 6573427 h 6858000"/>
              <a:gd name="connsiteX5" fmla="*/ 2728212 w 6014202"/>
              <a:gd name="connsiteY5" fmla="*/ 6169535 h 6858000"/>
              <a:gd name="connsiteX6" fmla="*/ 3741719 w 6014202"/>
              <a:gd name="connsiteY6" fmla="*/ 6691008 h 6858000"/>
              <a:gd name="connsiteX7" fmla="*/ 3755928 w 6014202"/>
              <a:gd name="connsiteY7" fmla="*/ 6858000 h 6858000"/>
              <a:gd name="connsiteX8" fmla="*/ 1639429 w 6014202"/>
              <a:gd name="connsiteY8" fmla="*/ 6858000 h 6858000"/>
              <a:gd name="connsiteX9" fmla="*/ 1635991 w 6014202"/>
              <a:gd name="connsiteY9" fmla="*/ 6817610 h 6858000"/>
              <a:gd name="connsiteX10" fmla="*/ 4974280 w 6014202"/>
              <a:gd name="connsiteY10" fmla="*/ 6026077 h 6858000"/>
              <a:gd name="connsiteX11" fmla="*/ 5987787 w 6014202"/>
              <a:gd name="connsiteY11" fmla="*/ 6547550 h 6858000"/>
              <a:gd name="connsiteX12" fmla="*/ 6014202 w 6014202"/>
              <a:gd name="connsiteY12" fmla="*/ 6858000 h 6858000"/>
              <a:gd name="connsiteX13" fmla="*/ 3897701 w 6014202"/>
              <a:gd name="connsiteY13" fmla="*/ 6858000 h 6858000"/>
              <a:gd name="connsiteX14" fmla="*/ 3882057 w 6014202"/>
              <a:gd name="connsiteY14" fmla="*/ 6674151 h 6858000"/>
              <a:gd name="connsiteX15" fmla="*/ 1522932 w 6014202"/>
              <a:gd name="connsiteY15" fmla="*/ 4266721 h 6858000"/>
              <a:gd name="connsiteX16" fmla="*/ 2536438 w 6014202"/>
              <a:gd name="connsiteY16" fmla="*/ 4788193 h 6858000"/>
              <a:gd name="connsiteX17" fmla="*/ 2644110 w 6014202"/>
              <a:gd name="connsiteY17" fmla="*/ 6053641 h 6858000"/>
              <a:gd name="connsiteX18" fmla="*/ 1551889 w 6014202"/>
              <a:gd name="connsiteY18" fmla="*/ 6701714 h 6858000"/>
              <a:gd name="connsiteX19" fmla="*/ 538381 w 6014202"/>
              <a:gd name="connsiteY19" fmla="*/ 6180242 h 6858000"/>
              <a:gd name="connsiteX20" fmla="*/ 430709 w 6014202"/>
              <a:gd name="connsiteY20" fmla="*/ 4914795 h 6858000"/>
              <a:gd name="connsiteX21" fmla="*/ 3810174 w 6014202"/>
              <a:gd name="connsiteY21" fmla="*/ 4114319 h 6858000"/>
              <a:gd name="connsiteX22" fmla="*/ 4823681 w 6014202"/>
              <a:gd name="connsiteY22" fmla="*/ 4635792 h 6858000"/>
              <a:gd name="connsiteX23" fmla="*/ 4931353 w 6014202"/>
              <a:gd name="connsiteY23" fmla="*/ 5901240 h 6858000"/>
              <a:gd name="connsiteX24" fmla="*/ 3839130 w 6014202"/>
              <a:gd name="connsiteY24" fmla="*/ 6549314 h 6858000"/>
              <a:gd name="connsiteX25" fmla="*/ 2825623 w 6014202"/>
              <a:gd name="connsiteY25" fmla="*/ 6027841 h 6858000"/>
              <a:gd name="connsiteX26" fmla="*/ 2717951 w 6014202"/>
              <a:gd name="connsiteY26" fmla="*/ 4762393 h 6858000"/>
              <a:gd name="connsiteX27" fmla="*/ 317653 w 6014202"/>
              <a:gd name="connsiteY27" fmla="*/ 2363907 h 6858000"/>
              <a:gd name="connsiteX28" fmla="*/ 1331159 w 6014202"/>
              <a:gd name="connsiteY28" fmla="*/ 2885382 h 6858000"/>
              <a:gd name="connsiteX29" fmla="*/ 1438831 w 6014202"/>
              <a:gd name="connsiteY29" fmla="*/ 4150827 h 6858000"/>
              <a:gd name="connsiteX30" fmla="*/ 346608 w 6014202"/>
              <a:gd name="connsiteY30" fmla="*/ 4798900 h 6858000"/>
              <a:gd name="connsiteX31" fmla="*/ 0 w 6014202"/>
              <a:gd name="connsiteY31" fmla="*/ 4620563 h 6858000"/>
              <a:gd name="connsiteX32" fmla="*/ 0 w 6014202"/>
              <a:gd name="connsiteY32" fmla="*/ 2552388 h 6858000"/>
              <a:gd name="connsiteX33" fmla="*/ 2591939 w 6014202"/>
              <a:gd name="connsiteY33" fmla="*/ 2211505 h 6858000"/>
              <a:gd name="connsiteX34" fmla="*/ 3605446 w 6014202"/>
              <a:gd name="connsiteY34" fmla="*/ 2732978 h 6858000"/>
              <a:gd name="connsiteX35" fmla="*/ 3713118 w 6014202"/>
              <a:gd name="connsiteY35" fmla="*/ 3998425 h 6858000"/>
              <a:gd name="connsiteX36" fmla="*/ 2620895 w 6014202"/>
              <a:gd name="connsiteY36" fmla="*/ 4646499 h 6858000"/>
              <a:gd name="connsiteX37" fmla="*/ 1607389 w 6014202"/>
              <a:gd name="connsiteY37" fmla="*/ 4125027 h 6858000"/>
              <a:gd name="connsiteX38" fmla="*/ 1499718 w 6014202"/>
              <a:gd name="connsiteY38" fmla="*/ 2859580 h 6858000"/>
              <a:gd name="connsiteX39" fmla="*/ 0 w 6014202"/>
              <a:gd name="connsiteY39" fmla="*/ 904481 h 6858000"/>
              <a:gd name="connsiteX40" fmla="*/ 151758 w 6014202"/>
              <a:gd name="connsiteY40" fmla="*/ 982564 h 6858000"/>
              <a:gd name="connsiteX41" fmla="*/ 259430 w 6014202"/>
              <a:gd name="connsiteY41" fmla="*/ 2248012 h 6858000"/>
              <a:gd name="connsiteX42" fmla="*/ 0 w 6014202"/>
              <a:gd name="connsiteY42" fmla="*/ 2401945 h 6858000"/>
              <a:gd name="connsiteX43" fmla="*/ 1373705 w 6014202"/>
              <a:gd name="connsiteY43" fmla="*/ 308690 h 6858000"/>
              <a:gd name="connsiteX44" fmla="*/ 2387212 w 6014202"/>
              <a:gd name="connsiteY44" fmla="*/ 830164 h 6858000"/>
              <a:gd name="connsiteX45" fmla="*/ 2494883 w 6014202"/>
              <a:gd name="connsiteY45" fmla="*/ 2095610 h 6858000"/>
              <a:gd name="connsiteX46" fmla="*/ 1402661 w 6014202"/>
              <a:gd name="connsiteY46" fmla="*/ 2743684 h 6858000"/>
              <a:gd name="connsiteX47" fmla="*/ 389154 w 6014202"/>
              <a:gd name="connsiteY47" fmla="*/ 2222213 h 6858000"/>
              <a:gd name="connsiteX48" fmla="*/ 281482 w 6014202"/>
              <a:gd name="connsiteY48" fmla="*/ 956764 h 6858000"/>
              <a:gd name="connsiteX49" fmla="*/ 3595238 w 6014202"/>
              <a:gd name="connsiteY49" fmla="*/ 156288 h 6858000"/>
              <a:gd name="connsiteX50" fmla="*/ 4608744 w 6014202"/>
              <a:gd name="connsiteY50" fmla="*/ 677762 h 6858000"/>
              <a:gd name="connsiteX51" fmla="*/ 4716416 w 6014202"/>
              <a:gd name="connsiteY51" fmla="*/ 1943209 h 6858000"/>
              <a:gd name="connsiteX52" fmla="*/ 3624194 w 6014202"/>
              <a:gd name="connsiteY52" fmla="*/ 2591283 h 6858000"/>
              <a:gd name="connsiteX53" fmla="*/ 2610687 w 6014202"/>
              <a:gd name="connsiteY53" fmla="*/ 2069810 h 6858000"/>
              <a:gd name="connsiteX54" fmla="*/ 2503015 w 6014202"/>
              <a:gd name="connsiteY54" fmla="*/ 804363 h 6858000"/>
              <a:gd name="connsiteX55" fmla="*/ 3548392 w 6014202"/>
              <a:gd name="connsiteY55" fmla="*/ 1 h 6858000"/>
              <a:gd name="connsiteX56" fmla="*/ 3550934 w 6014202"/>
              <a:gd name="connsiteY56" fmla="*/ 29881 h 6858000"/>
              <a:gd name="connsiteX57" fmla="*/ 2458712 w 6014202"/>
              <a:gd name="connsiteY57" fmla="*/ 677955 h 6858000"/>
              <a:gd name="connsiteX58" fmla="*/ 1445206 w 6014202"/>
              <a:gd name="connsiteY58" fmla="*/ 156481 h 6858000"/>
              <a:gd name="connsiteX59" fmla="*/ 1431891 w 6014202"/>
              <a:gd name="connsiteY59" fmla="*/ 1 h 6858000"/>
              <a:gd name="connsiteX60" fmla="*/ 5673780 w 6014202"/>
              <a:gd name="connsiteY60" fmla="*/ 0 h 6858000"/>
              <a:gd name="connsiteX61" fmla="*/ 4697595 w 6014202"/>
              <a:gd name="connsiteY61" fmla="*/ 579224 h 6858000"/>
              <a:gd name="connsiteX62" fmla="*/ 3684087 w 6014202"/>
              <a:gd name="connsiteY62" fmla="*/ 57752 h 6858000"/>
              <a:gd name="connsiteX63" fmla="*/ 3679173 w 6014202"/>
              <a:gd name="connsiteY63" fmla="*/ 1 h 6858000"/>
              <a:gd name="connsiteX64" fmla="*/ 1246510 w 6014202"/>
              <a:gd name="connsiteY64" fmla="*/ 0 h 6858000"/>
              <a:gd name="connsiteX65" fmla="*/ 1263692 w 6014202"/>
              <a:gd name="connsiteY65" fmla="*/ 201929 h 6858000"/>
              <a:gd name="connsiteX66" fmla="*/ 171470 w 6014202"/>
              <a:gd name="connsiteY66" fmla="*/ 850004 h 6858000"/>
              <a:gd name="connsiteX67" fmla="*/ 0 w 6014202"/>
              <a:gd name="connsiteY67" fmla="*/ 761779 h 6858000"/>
              <a:gd name="connsiteX68" fmla="*/ 0 w 6014202"/>
              <a:gd name="connsiteY68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14202" h="6858000">
                <a:moveTo>
                  <a:pt x="423846" y="6321937"/>
                </a:moveTo>
                <a:lnTo>
                  <a:pt x="1437354" y="6843409"/>
                </a:lnTo>
                <a:lnTo>
                  <a:pt x="1438596" y="6858000"/>
                </a:lnTo>
                <a:lnTo>
                  <a:pt x="0" y="6858000"/>
                </a:lnTo>
                <a:lnTo>
                  <a:pt x="0" y="6573427"/>
                </a:lnTo>
                <a:close/>
                <a:moveTo>
                  <a:pt x="2728212" y="6169535"/>
                </a:moveTo>
                <a:lnTo>
                  <a:pt x="3741719" y="6691008"/>
                </a:lnTo>
                <a:lnTo>
                  <a:pt x="3755928" y="6858000"/>
                </a:lnTo>
                <a:lnTo>
                  <a:pt x="1639429" y="6858000"/>
                </a:lnTo>
                <a:lnTo>
                  <a:pt x="1635991" y="6817610"/>
                </a:lnTo>
                <a:close/>
                <a:moveTo>
                  <a:pt x="4974280" y="6026077"/>
                </a:moveTo>
                <a:lnTo>
                  <a:pt x="5987787" y="6547550"/>
                </a:lnTo>
                <a:lnTo>
                  <a:pt x="6014202" y="6858000"/>
                </a:lnTo>
                <a:lnTo>
                  <a:pt x="3897701" y="6858000"/>
                </a:lnTo>
                <a:lnTo>
                  <a:pt x="3882057" y="6674151"/>
                </a:lnTo>
                <a:close/>
                <a:moveTo>
                  <a:pt x="1522932" y="4266721"/>
                </a:moveTo>
                <a:lnTo>
                  <a:pt x="2536438" y="4788193"/>
                </a:lnTo>
                <a:lnTo>
                  <a:pt x="2644110" y="6053641"/>
                </a:lnTo>
                <a:lnTo>
                  <a:pt x="1551889" y="6701714"/>
                </a:lnTo>
                <a:lnTo>
                  <a:pt x="538381" y="6180242"/>
                </a:lnTo>
                <a:lnTo>
                  <a:pt x="430709" y="4914795"/>
                </a:lnTo>
                <a:close/>
                <a:moveTo>
                  <a:pt x="3810174" y="4114319"/>
                </a:moveTo>
                <a:lnTo>
                  <a:pt x="4823681" y="4635792"/>
                </a:lnTo>
                <a:lnTo>
                  <a:pt x="4931353" y="5901240"/>
                </a:lnTo>
                <a:lnTo>
                  <a:pt x="3839130" y="6549314"/>
                </a:lnTo>
                <a:lnTo>
                  <a:pt x="2825623" y="6027841"/>
                </a:lnTo>
                <a:lnTo>
                  <a:pt x="2717951" y="4762393"/>
                </a:lnTo>
                <a:close/>
                <a:moveTo>
                  <a:pt x="317653" y="2363907"/>
                </a:moveTo>
                <a:lnTo>
                  <a:pt x="1331159" y="2885382"/>
                </a:lnTo>
                <a:lnTo>
                  <a:pt x="1438831" y="4150827"/>
                </a:lnTo>
                <a:lnTo>
                  <a:pt x="346608" y="4798900"/>
                </a:lnTo>
                <a:lnTo>
                  <a:pt x="0" y="4620563"/>
                </a:lnTo>
                <a:lnTo>
                  <a:pt x="0" y="2552388"/>
                </a:lnTo>
                <a:close/>
                <a:moveTo>
                  <a:pt x="2591939" y="2211505"/>
                </a:moveTo>
                <a:lnTo>
                  <a:pt x="3605446" y="2732978"/>
                </a:lnTo>
                <a:lnTo>
                  <a:pt x="3713118" y="3998425"/>
                </a:lnTo>
                <a:lnTo>
                  <a:pt x="2620895" y="4646499"/>
                </a:lnTo>
                <a:lnTo>
                  <a:pt x="1607389" y="4125027"/>
                </a:lnTo>
                <a:lnTo>
                  <a:pt x="1499718" y="2859580"/>
                </a:lnTo>
                <a:close/>
                <a:moveTo>
                  <a:pt x="0" y="904481"/>
                </a:moveTo>
                <a:lnTo>
                  <a:pt x="151758" y="982564"/>
                </a:lnTo>
                <a:lnTo>
                  <a:pt x="259430" y="2248012"/>
                </a:lnTo>
                <a:lnTo>
                  <a:pt x="0" y="2401945"/>
                </a:lnTo>
                <a:close/>
                <a:moveTo>
                  <a:pt x="1373705" y="308690"/>
                </a:moveTo>
                <a:lnTo>
                  <a:pt x="2387212" y="830164"/>
                </a:lnTo>
                <a:lnTo>
                  <a:pt x="2494883" y="2095610"/>
                </a:lnTo>
                <a:lnTo>
                  <a:pt x="1402661" y="2743684"/>
                </a:lnTo>
                <a:lnTo>
                  <a:pt x="389154" y="2222213"/>
                </a:lnTo>
                <a:lnTo>
                  <a:pt x="281482" y="956764"/>
                </a:lnTo>
                <a:close/>
                <a:moveTo>
                  <a:pt x="3595238" y="156288"/>
                </a:moveTo>
                <a:lnTo>
                  <a:pt x="4608744" y="677762"/>
                </a:lnTo>
                <a:lnTo>
                  <a:pt x="4716416" y="1943209"/>
                </a:lnTo>
                <a:lnTo>
                  <a:pt x="3624194" y="2591283"/>
                </a:lnTo>
                <a:lnTo>
                  <a:pt x="2610687" y="2069810"/>
                </a:lnTo>
                <a:lnTo>
                  <a:pt x="2503015" y="804363"/>
                </a:lnTo>
                <a:close/>
                <a:moveTo>
                  <a:pt x="3548392" y="1"/>
                </a:moveTo>
                <a:lnTo>
                  <a:pt x="3550934" y="29881"/>
                </a:lnTo>
                <a:lnTo>
                  <a:pt x="2458712" y="677955"/>
                </a:lnTo>
                <a:lnTo>
                  <a:pt x="1445206" y="156481"/>
                </a:lnTo>
                <a:lnTo>
                  <a:pt x="1431891" y="1"/>
                </a:lnTo>
                <a:close/>
                <a:moveTo>
                  <a:pt x="5673780" y="0"/>
                </a:moveTo>
                <a:lnTo>
                  <a:pt x="4697595" y="579224"/>
                </a:lnTo>
                <a:lnTo>
                  <a:pt x="3684087" y="57752"/>
                </a:lnTo>
                <a:lnTo>
                  <a:pt x="3679173" y="1"/>
                </a:lnTo>
                <a:close/>
                <a:moveTo>
                  <a:pt x="1246510" y="0"/>
                </a:moveTo>
                <a:lnTo>
                  <a:pt x="1263692" y="201929"/>
                </a:lnTo>
                <a:lnTo>
                  <a:pt x="171470" y="850004"/>
                </a:lnTo>
                <a:lnTo>
                  <a:pt x="0" y="761779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60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7608" y="2001520"/>
            <a:ext cx="6905625" cy="43025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6702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(2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tshållare för bild 41">
            <a:extLst>
              <a:ext uri="{FF2B5EF4-FFF2-40B4-BE49-F238E27FC236}">
                <a16:creationId xmlns:a16="http://schemas.microsoft.com/office/drawing/2014/main" id="{488EE33A-3391-6168-986B-4DB9555487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6500" y="0"/>
            <a:ext cx="5905500" cy="6858000"/>
          </a:xfrm>
          <a:custGeom>
            <a:avLst/>
            <a:gdLst>
              <a:gd name="connsiteX0" fmla="*/ 3916215 w 5905500"/>
              <a:gd name="connsiteY0" fmla="*/ 4476732 h 6858000"/>
              <a:gd name="connsiteX1" fmla="*/ 4625760 w 5905500"/>
              <a:gd name="connsiteY1" fmla="*/ 5186277 h 6858000"/>
              <a:gd name="connsiteX2" fmla="*/ 4625760 w 5905500"/>
              <a:gd name="connsiteY2" fmla="*/ 5470765 h 6858000"/>
              <a:gd name="connsiteX3" fmla="*/ 4838316 w 5905500"/>
              <a:gd name="connsiteY3" fmla="*/ 5470765 h 6858000"/>
              <a:gd name="connsiteX4" fmla="*/ 4838316 w 5905500"/>
              <a:gd name="connsiteY4" fmla="*/ 5683322 h 6858000"/>
              <a:gd name="connsiteX5" fmla="*/ 5122804 w 5905500"/>
              <a:gd name="connsiteY5" fmla="*/ 5683322 h 6858000"/>
              <a:gd name="connsiteX6" fmla="*/ 5832349 w 5905500"/>
              <a:gd name="connsiteY6" fmla="*/ 6392866 h 6858000"/>
              <a:gd name="connsiteX7" fmla="*/ 5367214 w 5905500"/>
              <a:gd name="connsiteY7" fmla="*/ 6858000 h 6858000"/>
              <a:gd name="connsiteX8" fmla="*/ 2465216 w 5905500"/>
              <a:gd name="connsiteY8" fmla="*/ 6858000 h 6858000"/>
              <a:gd name="connsiteX9" fmla="*/ 2000081 w 5905500"/>
              <a:gd name="connsiteY9" fmla="*/ 6392866 h 6858000"/>
              <a:gd name="connsiteX10" fmla="*/ 2709626 w 5905500"/>
              <a:gd name="connsiteY10" fmla="*/ 5683322 h 6858000"/>
              <a:gd name="connsiteX11" fmla="*/ 2994114 w 5905500"/>
              <a:gd name="connsiteY11" fmla="*/ 5683322 h 6858000"/>
              <a:gd name="connsiteX12" fmla="*/ 2994114 w 5905500"/>
              <a:gd name="connsiteY12" fmla="*/ 5470765 h 6858000"/>
              <a:gd name="connsiteX13" fmla="*/ 3206670 w 5905500"/>
              <a:gd name="connsiteY13" fmla="*/ 5470765 h 6858000"/>
              <a:gd name="connsiteX14" fmla="*/ 3206670 w 5905500"/>
              <a:gd name="connsiteY14" fmla="*/ 5186277 h 6858000"/>
              <a:gd name="connsiteX15" fmla="*/ 5881726 w 5905500"/>
              <a:gd name="connsiteY15" fmla="*/ 2500823 h 6858000"/>
              <a:gd name="connsiteX16" fmla="*/ 5905500 w 5905500"/>
              <a:gd name="connsiteY16" fmla="*/ 2524597 h 6858000"/>
              <a:gd name="connsiteX17" fmla="*/ 5905500 w 5905500"/>
              <a:gd name="connsiteY17" fmla="*/ 6309316 h 6858000"/>
              <a:gd name="connsiteX18" fmla="*/ 5881726 w 5905500"/>
              <a:gd name="connsiteY18" fmla="*/ 6333090 h 6858000"/>
              <a:gd name="connsiteX19" fmla="*/ 5172182 w 5905500"/>
              <a:gd name="connsiteY19" fmla="*/ 5623545 h 6858000"/>
              <a:gd name="connsiteX20" fmla="*/ 5172182 w 5905500"/>
              <a:gd name="connsiteY20" fmla="*/ 5339057 h 6858000"/>
              <a:gd name="connsiteX21" fmla="*/ 4959625 w 5905500"/>
              <a:gd name="connsiteY21" fmla="*/ 5339057 h 6858000"/>
              <a:gd name="connsiteX22" fmla="*/ 4959625 w 5905500"/>
              <a:gd name="connsiteY22" fmla="*/ 5126500 h 6858000"/>
              <a:gd name="connsiteX23" fmla="*/ 4675136 w 5905500"/>
              <a:gd name="connsiteY23" fmla="*/ 5126500 h 6858000"/>
              <a:gd name="connsiteX24" fmla="*/ 3965592 w 5905500"/>
              <a:gd name="connsiteY24" fmla="*/ 4416956 h 6858000"/>
              <a:gd name="connsiteX25" fmla="*/ 4675136 w 5905500"/>
              <a:gd name="connsiteY25" fmla="*/ 3707411 h 6858000"/>
              <a:gd name="connsiteX26" fmla="*/ 4959625 w 5905500"/>
              <a:gd name="connsiteY26" fmla="*/ 3707411 h 6858000"/>
              <a:gd name="connsiteX27" fmla="*/ 4959625 w 5905500"/>
              <a:gd name="connsiteY27" fmla="*/ 3494855 h 6858000"/>
              <a:gd name="connsiteX28" fmla="*/ 5172182 w 5905500"/>
              <a:gd name="connsiteY28" fmla="*/ 3494855 h 6858000"/>
              <a:gd name="connsiteX29" fmla="*/ 5172182 w 5905500"/>
              <a:gd name="connsiteY29" fmla="*/ 3210367 h 6858000"/>
              <a:gd name="connsiteX30" fmla="*/ 1916134 w 5905500"/>
              <a:gd name="connsiteY30" fmla="*/ 2490992 h 6858000"/>
              <a:gd name="connsiteX31" fmla="*/ 2625678 w 5905500"/>
              <a:gd name="connsiteY31" fmla="*/ 3200536 h 6858000"/>
              <a:gd name="connsiteX32" fmla="*/ 2625678 w 5905500"/>
              <a:gd name="connsiteY32" fmla="*/ 3485024 h 6858000"/>
              <a:gd name="connsiteX33" fmla="*/ 2838235 w 5905500"/>
              <a:gd name="connsiteY33" fmla="*/ 3485024 h 6858000"/>
              <a:gd name="connsiteX34" fmla="*/ 2838235 w 5905500"/>
              <a:gd name="connsiteY34" fmla="*/ 3697581 h 6858000"/>
              <a:gd name="connsiteX35" fmla="*/ 3122724 w 5905500"/>
              <a:gd name="connsiteY35" fmla="*/ 3697581 h 6858000"/>
              <a:gd name="connsiteX36" fmla="*/ 3832268 w 5905500"/>
              <a:gd name="connsiteY36" fmla="*/ 4407125 h 6858000"/>
              <a:gd name="connsiteX37" fmla="*/ 3122724 w 5905500"/>
              <a:gd name="connsiteY37" fmla="*/ 5116670 h 6858000"/>
              <a:gd name="connsiteX38" fmla="*/ 2838235 w 5905500"/>
              <a:gd name="connsiteY38" fmla="*/ 5116670 h 6858000"/>
              <a:gd name="connsiteX39" fmla="*/ 2838235 w 5905500"/>
              <a:gd name="connsiteY39" fmla="*/ 5329226 h 6858000"/>
              <a:gd name="connsiteX40" fmla="*/ 2625678 w 5905500"/>
              <a:gd name="connsiteY40" fmla="*/ 5329226 h 6858000"/>
              <a:gd name="connsiteX41" fmla="*/ 2625678 w 5905500"/>
              <a:gd name="connsiteY41" fmla="*/ 5613715 h 6858000"/>
              <a:gd name="connsiteX42" fmla="*/ 1916134 w 5905500"/>
              <a:gd name="connsiteY42" fmla="*/ 6323259 h 6858000"/>
              <a:gd name="connsiteX43" fmla="*/ 1206590 w 5905500"/>
              <a:gd name="connsiteY43" fmla="*/ 5613715 h 6858000"/>
              <a:gd name="connsiteX44" fmla="*/ 1206590 w 5905500"/>
              <a:gd name="connsiteY44" fmla="*/ 5329226 h 6858000"/>
              <a:gd name="connsiteX45" fmla="*/ 994033 w 5905500"/>
              <a:gd name="connsiteY45" fmla="*/ 5329226 h 6858000"/>
              <a:gd name="connsiteX46" fmla="*/ 994033 w 5905500"/>
              <a:gd name="connsiteY46" fmla="*/ 5116670 h 6858000"/>
              <a:gd name="connsiteX47" fmla="*/ 709545 w 5905500"/>
              <a:gd name="connsiteY47" fmla="*/ 5116670 h 6858000"/>
              <a:gd name="connsiteX48" fmla="*/ 0 w 5905500"/>
              <a:gd name="connsiteY48" fmla="*/ 4407125 h 6858000"/>
              <a:gd name="connsiteX49" fmla="*/ 709545 w 5905500"/>
              <a:gd name="connsiteY49" fmla="*/ 3697581 h 6858000"/>
              <a:gd name="connsiteX50" fmla="*/ 994033 w 5905500"/>
              <a:gd name="connsiteY50" fmla="*/ 3697581 h 6858000"/>
              <a:gd name="connsiteX51" fmla="*/ 994033 w 5905500"/>
              <a:gd name="connsiteY51" fmla="*/ 3485024 h 6858000"/>
              <a:gd name="connsiteX52" fmla="*/ 1206590 w 5905500"/>
              <a:gd name="connsiteY52" fmla="*/ 3485024 h 6858000"/>
              <a:gd name="connsiteX53" fmla="*/ 1206590 w 5905500"/>
              <a:gd name="connsiteY53" fmla="*/ 3200536 h 6858000"/>
              <a:gd name="connsiteX54" fmla="*/ 3916215 w 5905500"/>
              <a:gd name="connsiteY54" fmla="*/ 524912 h 6858000"/>
              <a:gd name="connsiteX55" fmla="*/ 4625760 w 5905500"/>
              <a:gd name="connsiteY55" fmla="*/ 1234457 h 6858000"/>
              <a:gd name="connsiteX56" fmla="*/ 4625760 w 5905500"/>
              <a:gd name="connsiteY56" fmla="*/ 1518945 h 6858000"/>
              <a:gd name="connsiteX57" fmla="*/ 4838316 w 5905500"/>
              <a:gd name="connsiteY57" fmla="*/ 1518945 h 6858000"/>
              <a:gd name="connsiteX58" fmla="*/ 4838316 w 5905500"/>
              <a:gd name="connsiteY58" fmla="*/ 1731502 h 6858000"/>
              <a:gd name="connsiteX59" fmla="*/ 5122804 w 5905500"/>
              <a:gd name="connsiteY59" fmla="*/ 1731502 h 6858000"/>
              <a:gd name="connsiteX60" fmla="*/ 5832349 w 5905500"/>
              <a:gd name="connsiteY60" fmla="*/ 2441046 h 6858000"/>
              <a:gd name="connsiteX61" fmla="*/ 5122804 w 5905500"/>
              <a:gd name="connsiteY61" fmla="*/ 3150591 h 6858000"/>
              <a:gd name="connsiteX62" fmla="*/ 4838316 w 5905500"/>
              <a:gd name="connsiteY62" fmla="*/ 3150591 h 6858000"/>
              <a:gd name="connsiteX63" fmla="*/ 4838316 w 5905500"/>
              <a:gd name="connsiteY63" fmla="*/ 3363147 h 6858000"/>
              <a:gd name="connsiteX64" fmla="*/ 4625760 w 5905500"/>
              <a:gd name="connsiteY64" fmla="*/ 3363147 h 6858000"/>
              <a:gd name="connsiteX65" fmla="*/ 4625760 w 5905500"/>
              <a:gd name="connsiteY65" fmla="*/ 3647634 h 6858000"/>
              <a:gd name="connsiteX66" fmla="*/ 3916215 w 5905500"/>
              <a:gd name="connsiteY66" fmla="*/ 4357179 h 6858000"/>
              <a:gd name="connsiteX67" fmla="*/ 3206670 w 5905500"/>
              <a:gd name="connsiteY67" fmla="*/ 3647634 h 6858000"/>
              <a:gd name="connsiteX68" fmla="*/ 3206670 w 5905500"/>
              <a:gd name="connsiteY68" fmla="*/ 3363147 h 6858000"/>
              <a:gd name="connsiteX69" fmla="*/ 2994114 w 5905500"/>
              <a:gd name="connsiteY69" fmla="*/ 3363147 h 6858000"/>
              <a:gd name="connsiteX70" fmla="*/ 2994114 w 5905500"/>
              <a:gd name="connsiteY70" fmla="*/ 3150591 h 6858000"/>
              <a:gd name="connsiteX71" fmla="*/ 2709626 w 5905500"/>
              <a:gd name="connsiteY71" fmla="*/ 3150591 h 6858000"/>
              <a:gd name="connsiteX72" fmla="*/ 2000081 w 5905500"/>
              <a:gd name="connsiteY72" fmla="*/ 2441046 h 6858000"/>
              <a:gd name="connsiteX73" fmla="*/ 2709626 w 5905500"/>
              <a:gd name="connsiteY73" fmla="*/ 1731502 h 6858000"/>
              <a:gd name="connsiteX74" fmla="*/ 2994114 w 5905500"/>
              <a:gd name="connsiteY74" fmla="*/ 1731502 h 6858000"/>
              <a:gd name="connsiteX75" fmla="*/ 2994114 w 5905500"/>
              <a:gd name="connsiteY75" fmla="*/ 1518945 h 6858000"/>
              <a:gd name="connsiteX76" fmla="*/ 3206670 w 5905500"/>
              <a:gd name="connsiteY76" fmla="*/ 1518945 h 6858000"/>
              <a:gd name="connsiteX77" fmla="*/ 3206670 w 5905500"/>
              <a:gd name="connsiteY77" fmla="*/ 1234457 h 6858000"/>
              <a:gd name="connsiteX78" fmla="*/ 4430726 w 5905500"/>
              <a:gd name="connsiteY78" fmla="*/ 0 h 6858000"/>
              <a:gd name="connsiteX79" fmla="*/ 5905500 w 5905500"/>
              <a:gd name="connsiteY79" fmla="*/ 0 h 6858000"/>
              <a:gd name="connsiteX80" fmla="*/ 5905500 w 5905500"/>
              <a:gd name="connsiteY80" fmla="*/ 2357494 h 6858000"/>
              <a:gd name="connsiteX81" fmla="*/ 5881726 w 5905500"/>
              <a:gd name="connsiteY81" fmla="*/ 2381268 h 6858000"/>
              <a:gd name="connsiteX82" fmla="*/ 5172182 w 5905500"/>
              <a:gd name="connsiteY82" fmla="*/ 1671724 h 6858000"/>
              <a:gd name="connsiteX83" fmla="*/ 5172182 w 5905500"/>
              <a:gd name="connsiteY83" fmla="*/ 1387235 h 6858000"/>
              <a:gd name="connsiteX84" fmla="*/ 4959625 w 5905500"/>
              <a:gd name="connsiteY84" fmla="*/ 1387235 h 6858000"/>
              <a:gd name="connsiteX85" fmla="*/ 4959625 w 5905500"/>
              <a:gd name="connsiteY85" fmla="*/ 1174679 h 6858000"/>
              <a:gd name="connsiteX86" fmla="*/ 4675136 w 5905500"/>
              <a:gd name="connsiteY86" fmla="*/ 1174679 h 6858000"/>
              <a:gd name="connsiteX87" fmla="*/ 3965592 w 5905500"/>
              <a:gd name="connsiteY87" fmla="*/ 465134 h 6858000"/>
              <a:gd name="connsiteX88" fmla="*/ 489995 w 5905500"/>
              <a:gd name="connsiteY88" fmla="*/ 0 h 6858000"/>
              <a:gd name="connsiteX89" fmla="*/ 3358308 w 5905500"/>
              <a:gd name="connsiteY89" fmla="*/ 0 h 6858000"/>
              <a:gd name="connsiteX90" fmla="*/ 3840285 w 5905500"/>
              <a:gd name="connsiteY90" fmla="*/ 481977 h 6858000"/>
              <a:gd name="connsiteX91" fmla="*/ 3130741 w 5905500"/>
              <a:gd name="connsiteY91" fmla="*/ 1191522 h 6858000"/>
              <a:gd name="connsiteX92" fmla="*/ 2846252 w 5905500"/>
              <a:gd name="connsiteY92" fmla="*/ 1191522 h 6858000"/>
              <a:gd name="connsiteX93" fmla="*/ 2846252 w 5905500"/>
              <a:gd name="connsiteY93" fmla="*/ 1404079 h 6858000"/>
              <a:gd name="connsiteX94" fmla="*/ 2633696 w 5905500"/>
              <a:gd name="connsiteY94" fmla="*/ 1404079 h 6858000"/>
              <a:gd name="connsiteX95" fmla="*/ 2633696 w 5905500"/>
              <a:gd name="connsiteY95" fmla="*/ 1688567 h 6858000"/>
              <a:gd name="connsiteX96" fmla="*/ 1924152 w 5905500"/>
              <a:gd name="connsiteY96" fmla="*/ 2398112 h 6858000"/>
              <a:gd name="connsiteX97" fmla="*/ 1214607 w 5905500"/>
              <a:gd name="connsiteY97" fmla="*/ 1688567 h 6858000"/>
              <a:gd name="connsiteX98" fmla="*/ 1214607 w 5905500"/>
              <a:gd name="connsiteY98" fmla="*/ 1404079 h 6858000"/>
              <a:gd name="connsiteX99" fmla="*/ 1002051 w 5905500"/>
              <a:gd name="connsiteY99" fmla="*/ 1404079 h 6858000"/>
              <a:gd name="connsiteX100" fmla="*/ 1002051 w 5905500"/>
              <a:gd name="connsiteY100" fmla="*/ 1191522 h 6858000"/>
              <a:gd name="connsiteX101" fmla="*/ 717562 w 5905500"/>
              <a:gd name="connsiteY101" fmla="*/ 1191522 h 6858000"/>
              <a:gd name="connsiteX102" fmla="*/ 8018 w 5905500"/>
              <a:gd name="connsiteY102" fmla="*/ 4819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905500" h="6858000">
                <a:moveTo>
                  <a:pt x="3916215" y="4476732"/>
                </a:moveTo>
                <a:lnTo>
                  <a:pt x="4625760" y="5186277"/>
                </a:lnTo>
                <a:lnTo>
                  <a:pt x="4625760" y="5470765"/>
                </a:lnTo>
                <a:lnTo>
                  <a:pt x="4838316" y="5470765"/>
                </a:lnTo>
                <a:lnTo>
                  <a:pt x="4838316" y="5683322"/>
                </a:lnTo>
                <a:lnTo>
                  <a:pt x="5122804" y="5683322"/>
                </a:lnTo>
                <a:lnTo>
                  <a:pt x="5832349" y="6392866"/>
                </a:lnTo>
                <a:lnTo>
                  <a:pt x="5367214" y="6858000"/>
                </a:lnTo>
                <a:lnTo>
                  <a:pt x="2465216" y="6858000"/>
                </a:lnTo>
                <a:lnTo>
                  <a:pt x="2000081" y="6392866"/>
                </a:lnTo>
                <a:lnTo>
                  <a:pt x="2709626" y="5683322"/>
                </a:lnTo>
                <a:lnTo>
                  <a:pt x="2994114" y="5683322"/>
                </a:lnTo>
                <a:lnTo>
                  <a:pt x="2994114" y="5470765"/>
                </a:lnTo>
                <a:lnTo>
                  <a:pt x="3206670" y="5470765"/>
                </a:lnTo>
                <a:lnTo>
                  <a:pt x="3206670" y="5186277"/>
                </a:lnTo>
                <a:close/>
                <a:moveTo>
                  <a:pt x="5881726" y="2500823"/>
                </a:moveTo>
                <a:lnTo>
                  <a:pt x="5905500" y="2524597"/>
                </a:lnTo>
                <a:lnTo>
                  <a:pt x="5905500" y="6309316"/>
                </a:lnTo>
                <a:lnTo>
                  <a:pt x="5881726" y="6333090"/>
                </a:lnTo>
                <a:lnTo>
                  <a:pt x="5172182" y="5623545"/>
                </a:lnTo>
                <a:lnTo>
                  <a:pt x="5172182" y="5339057"/>
                </a:lnTo>
                <a:lnTo>
                  <a:pt x="4959625" y="5339057"/>
                </a:lnTo>
                <a:lnTo>
                  <a:pt x="4959625" y="5126500"/>
                </a:lnTo>
                <a:lnTo>
                  <a:pt x="4675136" y="5126500"/>
                </a:lnTo>
                <a:lnTo>
                  <a:pt x="3965592" y="4416956"/>
                </a:lnTo>
                <a:lnTo>
                  <a:pt x="4675136" y="3707411"/>
                </a:lnTo>
                <a:lnTo>
                  <a:pt x="4959625" y="3707411"/>
                </a:lnTo>
                <a:lnTo>
                  <a:pt x="4959625" y="3494855"/>
                </a:lnTo>
                <a:lnTo>
                  <a:pt x="5172182" y="3494855"/>
                </a:lnTo>
                <a:lnTo>
                  <a:pt x="5172182" y="3210367"/>
                </a:lnTo>
                <a:close/>
                <a:moveTo>
                  <a:pt x="1916134" y="2490992"/>
                </a:moveTo>
                <a:lnTo>
                  <a:pt x="2625678" y="3200536"/>
                </a:lnTo>
                <a:lnTo>
                  <a:pt x="2625678" y="3485024"/>
                </a:lnTo>
                <a:lnTo>
                  <a:pt x="2838235" y="3485024"/>
                </a:lnTo>
                <a:lnTo>
                  <a:pt x="2838235" y="3697581"/>
                </a:lnTo>
                <a:lnTo>
                  <a:pt x="3122724" y="3697581"/>
                </a:lnTo>
                <a:lnTo>
                  <a:pt x="3832268" y="4407125"/>
                </a:lnTo>
                <a:lnTo>
                  <a:pt x="3122724" y="5116670"/>
                </a:lnTo>
                <a:lnTo>
                  <a:pt x="2838235" y="5116670"/>
                </a:lnTo>
                <a:lnTo>
                  <a:pt x="2838235" y="5329226"/>
                </a:lnTo>
                <a:lnTo>
                  <a:pt x="2625678" y="5329226"/>
                </a:lnTo>
                <a:lnTo>
                  <a:pt x="2625678" y="5613715"/>
                </a:lnTo>
                <a:lnTo>
                  <a:pt x="1916134" y="6323259"/>
                </a:lnTo>
                <a:lnTo>
                  <a:pt x="1206590" y="5613715"/>
                </a:lnTo>
                <a:lnTo>
                  <a:pt x="1206590" y="5329226"/>
                </a:lnTo>
                <a:lnTo>
                  <a:pt x="994033" y="5329226"/>
                </a:lnTo>
                <a:lnTo>
                  <a:pt x="994033" y="5116670"/>
                </a:lnTo>
                <a:lnTo>
                  <a:pt x="709545" y="5116670"/>
                </a:lnTo>
                <a:lnTo>
                  <a:pt x="0" y="4407125"/>
                </a:lnTo>
                <a:lnTo>
                  <a:pt x="709545" y="3697581"/>
                </a:lnTo>
                <a:lnTo>
                  <a:pt x="994033" y="3697581"/>
                </a:lnTo>
                <a:lnTo>
                  <a:pt x="994033" y="3485024"/>
                </a:lnTo>
                <a:lnTo>
                  <a:pt x="1206590" y="3485024"/>
                </a:lnTo>
                <a:lnTo>
                  <a:pt x="1206590" y="3200536"/>
                </a:lnTo>
                <a:close/>
                <a:moveTo>
                  <a:pt x="3916215" y="524912"/>
                </a:moveTo>
                <a:lnTo>
                  <a:pt x="4625760" y="1234457"/>
                </a:lnTo>
                <a:lnTo>
                  <a:pt x="4625760" y="1518945"/>
                </a:lnTo>
                <a:lnTo>
                  <a:pt x="4838316" y="1518945"/>
                </a:lnTo>
                <a:lnTo>
                  <a:pt x="4838316" y="1731502"/>
                </a:lnTo>
                <a:lnTo>
                  <a:pt x="5122804" y="1731502"/>
                </a:lnTo>
                <a:lnTo>
                  <a:pt x="5832349" y="2441046"/>
                </a:lnTo>
                <a:lnTo>
                  <a:pt x="5122804" y="3150591"/>
                </a:lnTo>
                <a:lnTo>
                  <a:pt x="4838316" y="3150591"/>
                </a:lnTo>
                <a:lnTo>
                  <a:pt x="4838316" y="3363147"/>
                </a:lnTo>
                <a:lnTo>
                  <a:pt x="4625760" y="3363147"/>
                </a:lnTo>
                <a:lnTo>
                  <a:pt x="4625760" y="3647634"/>
                </a:lnTo>
                <a:lnTo>
                  <a:pt x="3916215" y="4357179"/>
                </a:lnTo>
                <a:lnTo>
                  <a:pt x="3206670" y="3647634"/>
                </a:lnTo>
                <a:lnTo>
                  <a:pt x="3206670" y="3363147"/>
                </a:lnTo>
                <a:lnTo>
                  <a:pt x="2994114" y="3363147"/>
                </a:lnTo>
                <a:lnTo>
                  <a:pt x="2994114" y="3150591"/>
                </a:lnTo>
                <a:lnTo>
                  <a:pt x="2709626" y="3150591"/>
                </a:lnTo>
                <a:lnTo>
                  <a:pt x="2000081" y="2441046"/>
                </a:lnTo>
                <a:lnTo>
                  <a:pt x="2709626" y="1731502"/>
                </a:lnTo>
                <a:lnTo>
                  <a:pt x="2994114" y="1731502"/>
                </a:lnTo>
                <a:lnTo>
                  <a:pt x="2994114" y="1518945"/>
                </a:lnTo>
                <a:lnTo>
                  <a:pt x="3206670" y="1518945"/>
                </a:lnTo>
                <a:lnTo>
                  <a:pt x="3206670" y="1234457"/>
                </a:lnTo>
                <a:close/>
                <a:moveTo>
                  <a:pt x="4430726" y="0"/>
                </a:moveTo>
                <a:lnTo>
                  <a:pt x="5905500" y="0"/>
                </a:lnTo>
                <a:lnTo>
                  <a:pt x="5905500" y="2357494"/>
                </a:lnTo>
                <a:lnTo>
                  <a:pt x="5881726" y="2381268"/>
                </a:lnTo>
                <a:lnTo>
                  <a:pt x="5172182" y="1671724"/>
                </a:lnTo>
                <a:lnTo>
                  <a:pt x="5172182" y="1387235"/>
                </a:lnTo>
                <a:lnTo>
                  <a:pt x="4959625" y="1387235"/>
                </a:lnTo>
                <a:lnTo>
                  <a:pt x="4959625" y="1174679"/>
                </a:lnTo>
                <a:lnTo>
                  <a:pt x="4675136" y="1174679"/>
                </a:lnTo>
                <a:lnTo>
                  <a:pt x="3965592" y="465134"/>
                </a:lnTo>
                <a:close/>
                <a:moveTo>
                  <a:pt x="489995" y="0"/>
                </a:moveTo>
                <a:lnTo>
                  <a:pt x="3358308" y="0"/>
                </a:lnTo>
                <a:lnTo>
                  <a:pt x="3840285" y="481977"/>
                </a:lnTo>
                <a:lnTo>
                  <a:pt x="3130741" y="1191522"/>
                </a:lnTo>
                <a:lnTo>
                  <a:pt x="2846252" y="1191522"/>
                </a:lnTo>
                <a:lnTo>
                  <a:pt x="2846252" y="1404079"/>
                </a:lnTo>
                <a:lnTo>
                  <a:pt x="2633696" y="1404079"/>
                </a:lnTo>
                <a:lnTo>
                  <a:pt x="2633696" y="1688567"/>
                </a:lnTo>
                <a:lnTo>
                  <a:pt x="1924152" y="2398112"/>
                </a:lnTo>
                <a:lnTo>
                  <a:pt x="1214607" y="1688567"/>
                </a:lnTo>
                <a:lnTo>
                  <a:pt x="1214607" y="1404079"/>
                </a:lnTo>
                <a:lnTo>
                  <a:pt x="1002051" y="1404079"/>
                </a:lnTo>
                <a:lnTo>
                  <a:pt x="1002051" y="1191522"/>
                </a:lnTo>
                <a:lnTo>
                  <a:pt x="717562" y="1191522"/>
                </a:lnTo>
                <a:lnTo>
                  <a:pt x="8018" y="4819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01520"/>
            <a:ext cx="6905625" cy="43025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35177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nehåll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28976"/>
            <a:ext cx="6905625" cy="415084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48BE94D-57DC-456D-A457-4F3CCB2829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34263" y="554038"/>
            <a:ext cx="3919537" cy="56257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868695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nehåll + bil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2095499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22" y="2269464"/>
            <a:ext cx="6905289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fld id="{1560A13A-DB3F-4AD5-B6AF-BDA0278A0A39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3768991"/>
            <a:ext cx="6905625" cy="25350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DE7E1B9-937F-BBEA-73DC-676899B7E6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1400" y="2270125"/>
            <a:ext cx="4525963" cy="40243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6589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l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51F40D-6C2F-735C-C257-D9E26D09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65125"/>
            <a:ext cx="6344203" cy="3533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DADB6B1-5F34-8F3B-BDFE-9916E3D4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fld id="{BE9F1AA8-BCD5-48DF-8184-F016C0D2B391}" type="datetimeFigureOut">
              <a:rPr lang="sv-SE" smtClean="0"/>
              <a:pPr>
                <a:defRPr/>
              </a:pPr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F5DDBE-5704-6624-1160-A84BF6FF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73CE649-980D-2109-9548-70C2335D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fld id="{0E4C3B66-948E-440D-A7D8-E35FC7571F3F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55F9E5D-2E41-902E-400E-118F603E1A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4251325"/>
            <a:ext cx="6786563" cy="9779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8F42815A-FCB0-0260-647F-E6163F3635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9002" y="2236165"/>
            <a:ext cx="2246243" cy="2299182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83B2632B-4FE4-ED33-8286-78107288DE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7706" y="3629266"/>
            <a:ext cx="2789035" cy="2711345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B238E7C3-BD03-79D0-13B7-3823295AE6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98885" y="471591"/>
            <a:ext cx="3688037" cy="3646350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21730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nehåll +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3A943031-173C-7FA4-092F-7A0582371C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2378278"/>
          </a:xfrm>
          <a:custGeom>
            <a:avLst/>
            <a:gdLst>
              <a:gd name="connsiteX0" fmla="*/ 0 w 12191999"/>
              <a:gd name="connsiteY0" fmla="*/ 0 h 2667057"/>
              <a:gd name="connsiteX1" fmla="*/ 12191999 w 12191999"/>
              <a:gd name="connsiteY1" fmla="*/ 0 h 2667057"/>
              <a:gd name="connsiteX2" fmla="*/ 12191999 w 12191999"/>
              <a:gd name="connsiteY2" fmla="*/ 2545394 h 2667057"/>
              <a:gd name="connsiteX3" fmla="*/ 12170500 w 12191999"/>
              <a:gd name="connsiteY3" fmla="*/ 2550740 h 2667057"/>
              <a:gd name="connsiteX4" fmla="*/ 6104709 w 12191999"/>
              <a:gd name="connsiteY4" fmla="*/ 2502080 h 2667057"/>
              <a:gd name="connsiteX5" fmla="*/ 38917 w 12191999"/>
              <a:gd name="connsiteY5" fmla="*/ 2453420 h 2667057"/>
              <a:gd name="connsiteX6" fmla="*/ 0 w 12191999"/>
              <a:gd name="connsiteY6" fmla="*/ 2463098 h 266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2667057">
                <a:moveTo>
                  <a:pt x="0" y="0"/>
                </a:moveTo>
                <a:lnTo>
                  <a:pt x="12191999" y="0"/>
                </a:lnTo>
                <a:lnTo>
                  <a:pt x="12191999" y="2545394"/>
                </a:lnTo>
                <a:lnTo>
                  <a:pt x="12170500" y="2550740"/>
                </a:lnTo>
                <a:cubicBezTo>
                  <a:pt x="10148570" y="3003817"/>
                  <a:pt x="8126640" y="1948439"/>
                  <a:pt x="6104709" y="2502080"/>
                </a:cubicBezTo>
                <a:cubicBezTo>
                  <a:pt x="4082778" y="3055721"/>
                  <a:pt x="2060847" y="2000343"/>
                  <a:pt x="38917" y="2453420"/>
                </a:cubicBezTo>
                <a:lnTo>
                  <a:pt x="0" y="24630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94" y="2430597"/>
            <a:ext cx="6905289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fld id="{1560A13A-DB3F-4AD5-B6AF-BDA0278A0A39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3808478"/>
            <a:ext cx="6905625" cy="24955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7DF591E-F83B-B27D-7103-CA17BF3B06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51725" y="2430463"/>
            <a:ext cx="4367213" cy="38639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02095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nehåll + bild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82E77B6B-564E-D666-64BA-3D9891888E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1750" y="0"/>
            <a:ext cx="12234863" cy="2612642"/>
          </a:xfrm>
          <a:custGeom>
            <a:avLst/>
            <a:gdLst>
              <a:gd name="connsiteX0" fmla="*/ 6415658 w 12234863"/>
              <a:gd name="connsiteY0" fmla="*/ 2004195 h 2612642"/>
              <a:gd name="connsiteX1" fmla="*/ 6703566 w 12234863"/>
              <a:gd name="connsiteY1" fmla="*/ 2292103 h 2612642"/>
              <a:gd name="connsiteX2" fmla="*/ 6415658 w 12234863"/>
              <a:gd name="connsiteY2" fmla="*/ 2580011 h 2612642"/>
              <a:gd name="connsiteX3" fmla="*/ 6127750 w 12234863"/>
              <a:gd name="connsiteY3" fmla="*/ 2292103 h 2612642"/>
              <a:gd name="connsiteX4" fmla="*/ 6415658 w 12234863"/>
              <a:gd name="connsiteY4" fmla="*/ 2004195 h 2612642"/>
              <a:gd name="connsiteX5" fmla="*/ 4786557 w 12234863"/>
              <a:gd name="connsiteY5" fmla="*/ 1627977 h 2612642"/>
              <a:gd name="connsiteX6" fmla="*/ 5049833 w 12234863"/>
              <a:gd name="connsiteY6" fmla="*/ 1891253 h 2612642"/>
              <a:gd name="connsiteX7" fmla="*/ 4786557 w 12234863"/>
              <a:gd name="connsiteY7" fmla="*/ 2154529 h 2612642"/>
              <a:gd name="connsiteX8" fmla="*/ 4523281 w 12234863"/>
              <a:gd name="connsiteY8" fmla="*/ 1891253 h 2612642"/>
              <a:gd name="connsiteX9" fmla="*/ 4786557 w 12234863"/>
              <a:gd name="connsiteY9" fmla="*/ 1627977 h 2612642"/>
              <a:gd name="connsiteX10" fmla="*/ 1454152 w 12234863"/>
              <a:gd name="connsiteY10" fmla="*/ 1276937 h 2612642"/>
              <a:gd name="connsiteX11" fmla="*/ 1951017 w 12234863"/>
              <a:gd name="connsiteY11" fmla="*/ 1773803 h 2612642"/>
              <a:gd name="connsiteX12" fmla="*/ 1454152 w 12234863"/>
              <a:gd name="connsiteY12" fmla="*/ 2270669 h 2612642"/>
              <a:gd name="connsiteX13" fmla="*/ 957286 w 12234863"/>
              <a:gd name="connsiteY13" fmla="*/ 1773803 h 2612642"/>
              <a:gd name="connsiteX14" fmla="*/ 1454152 w 12234863"/>
              <a:gd name="connsiteY14" fmla="*/ 1276937 h 2612642"/>
              <a:gd name="connsiteX15" fmla="*/ 8290552 w 12234863"/>
              <a:gd name="connsiteY15" fmla="*/ 727977 h 2612642"/>
              <a:gd name="connsiteX16" fmla="*/ 9190552 w 12234863"/>
              <a:gd name="connsiteY16" fmla="*/ 1627977 h 2612642"/>
              <a:gd name="connsiteX17" fmla="*/ 8290552 w 12234863"/>
              <a:gd name="connsiteY17" fmla="*/ 2527977 h 2612642"/>
              <a:gd name="connsiteX18" fmla="*/ 7390552 w 12234863"/>
              <a:gd name="connsiteY18" fmla="*/ 1627977 h 2612642"/>
              <a:gd name="connsiteX19" fmla="*/ 8290552 w 12234863"/>
              <a:gd name="connsiteY19" fmla="*/ 727977 h 2612642"/>
              <a:gd name="connsiteX20" fmla="*/ 5664719 w 12234863"/>
              <a:gd name="connsiteY20" fmla="*/ 597985 h 2612642"/>
              <a:gd name="connsiteX21" fmla="*/ 6336867 w 12234863"/>
              <a:gd name="connsiteY21" fmla="*/ 1270134 h 2612642"/>
              <a:gd name="connsiteX22" fmla="*/ 5664719 w 12234863"/>
              <a:gd name="connsiteY22" fmla="*/ 1942283 h 2612642"/>
              <a:gd name="connsiteX23" fmla="*/ 4992569 w 12234863"/>
              <a:gd name="connsiteY23" fmla="*/ 1270134 h 2612642"/>
              <a:gd name="connsiteX24" fmla="*/ 5664719 w 12234863"/>
              <a:gd name="connsiteY24" fmla="*/ 597985 h 2612642"/>
              <a:gd name="connsiteX25" fmla="*/ 8649050 w 12234863"/>
              <a:gd name="connsiteY25" fmla="*/ 0 h 2612642"/>
              <a:gd name="connsiteX26" fmla="*/ 12013703 w 12234863"/>
              <a:gd name="connsiteY26" fmla="*/ 0 h 2612642"/>
              <a:gd name="connsiteX27" fmla="*/ 12056724 w 12234863"/>
              <a:gd name="connsiteY27" fmla="*/ 51505 h 2612642"/>
              <a:gd name="connsiteX28" fmla="*/ 12170910 w 12234863"/>
              <a:gd name="connsiteY28" fmla="*/ 232044 h 2612642"/>
              <a:gd name="connsiteX29" fmla="*/ 12234863 w 12234863"/>
              <a:gd name="connsiteY29" fmla="*/ 364803 h 2612642"/>
              <a:gd name="connsiteX30" fmla="*/ 12234863 w 12234863"/>
              <a:gd name="connsiteY30" fmla="*/ 1636180 h 2612642"/>
              <a:gd name="connsiteX31" fmla="*/ 12170910 w 12234863"/>
              <a:gd name="connsiteY31" fmla="*/ 1768938 h 2612642"/>
              <a:gd name="connsiteX32" fmla="*/ 10753337 w 12234863"/>
              <a:gd name="connsiteY32" fmla="*/ 2612642 h 2612642"/>
              <a:gd name="connsiteX33" fmla="*/ 9141186 w 12234863"/>
              <a:gd name="connsiteY33" fmla="*/ 1000491 h 2612642"/>
              <a:gd name="connsiteX34" fmla="*/ 9173939 w 12234863"/>
              <a:gd name="connsiteY34" fmla="*/ 675586 h 2612642"/>
              <a:gd name="connsiteX35" fmla="*/ 9211033 w 12234863"/>
              <a:gd name="connsiteY35" fmla="*/ 556090 h 2612642"/>
              <a:gd name="connsiteX36" fmla="*/ 9139216 w 12234863"/>
              <a:gd name="connsiteY36" fmla="*/ 563330 h 2612642"/>
              <a:gd name="connsiteX37" fmla="*/ 8642350 w 12234863"/>
              <a:gd name="connsiteY37" fmla="*/ 66464 h 2612642"/>
              <a:gd name="connsiteX38" fmla="*/ 5956284 w 12234863"/>
              <a:gd name="connsiteY38" fmla="*/ 0 h 2612642"/>
              <a:gd name="connsiteX39" fmla="*/ 8401443 w 12234863"/>
              <a:gd name="connsiteY39" fmla="*/ 0 h 2612642"/>
              <a:gd name="connsiteX40" fmla="*/ 8401290 w 12234863"/>
              <a:gd name="connsiteY40" fmla="*/ 1519 h 2612642"/>
              <a:gd name="connsiteX41" fmla="*/ 7178863 w 12234863"/>
              <a:gd name="connsiteY41" fmla="*/ 997825 h 2612642"/>
              <a:gd name="connsiteX42" fmla="*/ 5956437 w 12234863"/>
              <a:gd name="connsiteY42" fmla="*/ 1519 h 2612642"/>
              <a:gd name="connsiteX43" fmla="*/ 4924961 w 12234863"/>
              <a:gd name="connsiteY43" fmla="*/ 0 h 2612642"/>
              <a:gd name="connsiteX44" fmla="*/ 5918694 w 12234863"/>
              <a:gd name="connsiteY44" fmla="*/ 0 h 2612642"/>
              <a:gd name="connsiteX45" fmla="*/ 5421828 w 12234863"/>
              <a:gd name="connsiteY45" fmla="*/ 496866 h 2612642"/>
              <a:gd name="connsiteX46" fmla="*/ 4924961 w 12234863"/>
              <a:gd name="connsiteY46" fmla="*/ 0 h 2612642"/>
              <a:gd name="connsiteX47" fmla="*/ 1818924 w 12234863"/>
              <a:gd name="connsiteY47" fmla="*/ 0 h 2612642"/>
              <a:gd name="connsiteX48" fmla="*/ 4803082 w 12234863"/>
              <a:gd name="connsiteY48" fmla="*/ 0 h 2612642"/>
              <a:gd name="connsiteX49" fmla="*/ 4890401 w 12234863"/>
              <a:gd name="connsiteY49" fmla="*/ 281296 h 2612642"/>
              <a:gd name="connsiteX50" fmla="*/ 4923154 w 12234863"/>
              <a:gd name="connsiteY50" fmla="*/ 606200 h 2612642"/>
              <a:gd name="connsiteX51" fmla="*/ 3311003 w 12234863"/>
              <a:gd name="connsiteY51" fmla="*/ 2218351 h 2612642"/>
              <a:gd name="connsiteX52" fmla="*/ 1698852 w 12234863"/>
              <a:gd name="connsiteY52" fmla="*/ 606200 h 2612642"/>
              <a:gd name="connsiteX53" fmla="*/ 1731605 w 12234863"/>
              <a:gd name="connsiteY53" fmla="*/ 281296 h 2612642"/>
              <a:gd name="connsiteX54" fmla="*/ 0 w 12234863"/>
              <a:gd name="connsiteY54" fmla="*/ 0 h 2612642"/>
              <a:gd name="connsiteX55" fmla="*/ 1296656 w 12234863"/>
              <a:gd name="connsiteY55" fmla="*/ 0 h 2612642"/>
              <a:gd name="connsiteX56" fmla="*/ 1338546 w 12234863"/>
              <a:gd name="connsiteY56" fmla="*/ 50771 h 2612642"/>
              <a:gd name="connsiteX57" fmla="*/ 1492252 w 12234863"/>
              <a:gd name="connsiteY57" fmla="*/ 553968 h 2612642"/>
              <a:gd name="connsiteX58" fmla="*/ 773633 w 12234863"/>
              <a:gd name="connsiteY58" fmla="*/ 1435683 h 2612642"/>
              <a:gd name="connsiteX59" fmla="*/ 660942 w 12234863"/>
              <a:gd name="connsiteY59" fmla="*/ 1447043 h 2612642"/>
              <a:gd name="connsiteX60" fmla="*/ 719019 w 12234863"/>
              <a:gd name="connsiteY60" fmla="*/ 1517433 h 2612642"/>
              <a:gd name="connsiteX61" fmla="*/ 803876 w 12234863"/>
              <a:gd name="connsiteY61" fmla="*/ 1795236 h 2612642"/>
              <a:gd name="connsiteX62" fmla="*/ 307010 w 12234863"/>
              <a:gd name="connsiteY62" fmla="*/ 2292102 h 2612642"/>
              <a:gd name="connsiteX63" fmla="*/ 29207 w 12234863"/>
              <a:gd name="connsiteY63" fmla="*/ 2207245 h 2612642"/>
              <a:gd name="connsiteX64" fmla="*/ 0 w 12234863"/>
              <a:gd name="connsiteY64" fmla="*/ 2183148 h 2612642"/>
              <a:gd name="connsiteX65" fmla="*/ 0 w 12234863"/>
              <a:gd name="connsiteY65" fmla="*/ 1405400 h 2612642"/>
              <a:gd name="connsiteX66" fmla="*/ 49367 w 12234863"/>
              <a:gd name="connsiteY66" fmla="*/ 1370303 h 2612642"/>
              <a:gd name="connsiteX67" fmla="*/ 113606 w 12234863"/>
              <a:gd name="connsiteY67" fmla="*/ 1337416 h 2612642"/>
              <a:gd name="connsiteX68" fmla="*/ 141534 w 12234863"/>
              <a:gd name="connsiteY68" fmla="*/ 1328747 h 2612642"/>
              <a:gd name="connsiteX69" fmla="*/ 89054 w 12234863"/>
              <a:gd name="connsiteY69" fmla="*/ 1300262 h 2612642"/>
              <a:gd name="connsiteX70" fmla="*/ 3269 w 12234863"/>
              <a:gd name="connsiteY70" fmla="*/ 1234500 h 2612642"/>
              <a:gd name="connsiteX71" fmla="*/ 0 w 12234863"/>
              <a:gd name="connsiteY71" fmla="*/ 1231309 h 26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2234863" h="2612642">
                <a:moveTo>
                  <a:pt x="6415658" y="2004195"/>
                </a:moveTo>
                <a:cubicBezTo>
                  <a:pt x="6574666" y="2004195"/>
                  <a:pt x="6703566" y="2133096"/>
                  <a:pt x="6703566" y="2292103"/>
                </a:cubicBezTo>
                <a:cubicBezTo>
                  <a:pt x="6703566" y="2451110"/>
                  <a:pt x="6574666" y="2580011"/>
                  <a:pt x="6415658" y="2580011"/>
                </a:cubicBezTo>
                <a:cubicBezTo>
                  <a:pt x="6256652" y="2580011"/>
                  <a:pt x="6127750" y="2451110"/>
                  <a:pt x="6127750" y="2292103"/>
                </a:cubicBezTo>
                <a:cubicBezTo>
                  <a:pt x="6127750" y="2133096"/>
                  <a:pt x="6256652" y="2004195"/>
                  <a:pt x="6415658" y="2004195"/>
                </a:cubicBezTo>
                <a:close/>
                <a:moveTo>
                  <a:pt x="4786557" y="1627977"/>
                </a:moveTo>
                <a:cubicBezTo>
                  <a:pt x="4931960" y="1627977"/>
                  <a:pt x="5049833" y="1745850"/>
                  <a:pt x="5049833" y="1891253"/>
                </a:cubicBezTo>
                <a:cubicBezTo>
                  <a:pt x="5049833" y="2036656"/>
                  <a:pt x="4931960" y="2154529"/>
                  <a:pt x="4786557" y="2154529"/>
                </a:cubicBezTo>
                <a:cubicBezTo>
                  <a:pt x="4641153" y="2154529"/>
                  <a:pt x="4523281" y="2036656"/>
                  <a:pt x="4523281" y="1891253"/>
                </a:cubicBezTo>
                <a:cubicBezTo>
                  <a:pt x="4523281" y="1745850"/>
                  <a:pt x="4641153" y="1627977"/>
                  <a:pt x="4786557" y="1627977"/>
                </a:cubicBezTo>
                <a:close/>
                <a:moveTo>
                  <a:pt x="1454152" y="1276937"/>
                </a:moveTo>
                <a:cubicBezTo>
                  <a:pt x="1728564" y="1276937"/>
                  <a:pt x="1951017" y="1499391"/>
                  <a:pt x="1951017" y="1773803"/>
                </a:cubicBezTo>
                <a:cubicBezTo>
                  <a:pt x="1951017" y="2048215"/>
                  <a:pt x="1728564" y="2270669"/>
                  <a:pt x="1454152" y="2270669"/>
                </a:cubicBezTo>
                <a:cubicBezTo>
                  <a:pt x="1179740" y="2270669"/>
                  <a:pt x="957286" y="2048215"/>
                  <a:pt x="957286" y="1773803"/>
                </a:cubicBezTo>
                <a:cubicBezTo>
                  <a:pt x="957286" y="1499391"/>
                  <a:pt x="1179740" y="1276937"/>
                  <a:pt x="1454152" y="1276937"/>
                </a:cubicBezTo>
                <a:close/>
                <a:moveTo>
                  <a:pt x="8290552" y="727977"/>
                </a:moveTo>
                <a:cubicBezTo>
                  <a:pt x="8787608" y="727977"/>
                  <a:pt x="9190552" y="1130921"/>
                  <a:pt x="9190552" y="1627977"/>
                </a:cubicBezTo>
                <a:cubicBezTo>
                  <a:pt x="9190552" y="2125033"/>
                  <a:pt x="8787608" y="2527977"/>
                  <a:pt x="8290552" y="2527977"/>
                </a:cubicBezTo>
                <a:cubicBezTo>
                  <a:pt x="7793496" y="2527977"/>
                  <a:pt x="7390552" y="2125033"/>
                  <a:pt x="7390552" y="1627977"/>
                </a:cubicBezTo>
                <a:cubicBezTo>
                  <a:pt x="7390552" y="1130921"/>
                  <a:pt x="7793496" y="727977"/>
                  <a:pt x="8290552" y="727977"/>
                </a:cubicBezTo>
                <a:close/>
                <a:moveTo>
                  <a:pt x="5664719" y="597985"/>
                </a:moveTo>
                <a:cubicBezTo>
                  <a:pt x="6035936" y="597985"/>
                  <a:pt x="6336867" y="898916"/>
                  <a:pt x="6336867" y="1270134"/>
                </a:cubicBezTo>
                <a:cubicBezTo>
                  <a:pt x="6336867" y="1641352"/>
                  <a:pt x="6035936" y="1942283"/>
                  <a:pt x="5664719" y="1942283"/>
                </a:cubicBezTo>
                <a:cubicBezTo>
                  <a:pt x="5293501" y="1942283"/>
                  <a:pt x="4992569" y="1641352"/>
                  <a:pt x="4992569" y="1270134"/>
                </a:cubicBezTo>
                <a:cubicBezTo>
                  <a:pt x="4992569" y="898916"/>
                  <a:pt x="5293501" y="597985"/>
                  <a:pt x="5664719" y="597985"/>
                </a:cubicBezTo>
                <a:close/>
                <a:moveTo>
                  <a:pt x="8649050" y="0"/>
                </a:moveTo>
                <a:lnTo>
                  <a:pt x="12013703" y="0"/>
                </a:lnTo>
                <a:lnTo>
                  <a:pt x="12056724" y="51505"/>
                </a:lnTo>
                <a:cubicBezTo>
                  <a:pt x="12098606" y="108929"/>
                  <a:pt x="12136785" y="169226"/>
                  <a:pt x="12170910" y="232044"/>
                </a:cubicBezTo>
                <a:lnTo>
                  <a:pt x="12234863" y="364803"/>
                </a:lnTo>
                <a:lnTo>
                  <a:pt x="12234863" y="1636180"/>
                </a:lnTo>
                <a:lnTo>
                  <a:pt x="12170910" y="1768938"/>
                </a:lnTo>
                <a:cubicBezTo>
                  <a:pt x="11897909" y="2271486"/>
                  <a:pt x="11365464" y="2612642"/>
                  <a:pt x="10753337" y="2612642"/>
                </a:cubicBezTo>
                <a:cubicBezTo>
                  <a:pt x="9862971" y="2612642"/>
                  <a:pt x="9141186" y="1890857"/>
                  <a:pt x="9141186" y="1000491"/>
                </a:cubicBezTo>
                <a:cubicBezTo>
                  <a:pt x="9141186" y="889195"/>
                  <a:pt x="9152464" y="780534"/>
                  <a:pt x="9173939" y="675586"/>
                </a:cubicBezTo>
                <a:lnTo>
                  <a:pt x="9211033" y="556090"/>
                </a:lnTo>
                <a:lnTo>
                  <a:pt x="9139216" y="563330"/>
                </a:lnTo>
                <a:cubicBezTo>
                  <a:pt x="8864804" y="563330"/>
                  <a:pt x="8642350" y="340876"/>
                  <a:pt x="8642350" y="66464"/>
                </a:cubicBezTo>
                <a:close/>
                <a:moveTo>
                  <a:pt x="5956284" y="0"/>
                </a:moveTo>
                <a:lnTo>
                  <a:pt x="8401443" y="0"/>
                </a:lnTo>
                <a:lnTo>
                  <a:pt x="8401290" y="1519"/>
                </a:lnTo>
                <a:cubicBezTo>
                  <a:pt x="8284939" y="570109"/>
                  <a:pt x="7781850" y="997825"/>
                  <a:pt x="7178863" y="997825"/>
                </a:cubicBezTo>
                <a:cubicBezTo>
                  <a:pt x="6575877" y="997825"/>
                  <a:pt x="6072788" y="570109"/>
                  <a:pt x="5956437" y="1519"/>
                </a:cubicBezTo>
                <a:close/>
                <a:moveTo>
                  <a:pt x="4924961" y="0"/>
                </a:moveTo>
                <a:lnTo>
                  <a:pt x="5918694" y="0"/>
                </a:lnTo>
                <a:cubicBezTo>
                  <a:pt x="5918694" y="274412"/>
                  <a:pt x="5696239" y="496866"/>
                  <a:pt x="5421828" y="496866"/>
                </a:cubicBezTo>
                <a:cubicBezTo>
                  <a:pt x="5147415" y="496866"/>
                  <a:pt x="4924961" y="274412"/>
                  <a:pt x="4924961" y="0"/>
                </a:cubicBezTo>
                <a:close/>
                <a:moveTo>
                  <a:pt x="1818924" y="0"/>
                </a:moveTo>
                <a:lnTo>
                  <a:pt x="4803082" y="0"/>
                </a:lnTo>
                <a:lnTo>
                  <a:pt x="4890401" y="281296"/>
                </a:lnTo>
                <a:cubicBezTo>
                  <a:pt x="4911876" y="386243"/>
                  <a:pt x="4923154" y="494904"/>
                  <a:pt x="4923154" y="606200"/>
                </a:cubicBezTo>
                <a:cubicBezTo>
                  <a:pt x="4923154" y="1496566"/>
                  <a:pt x="4201369" y="2218351"/>
                  <a:pt x="3311003" y="2218351"/>
                </a:cubicBezTo>
                <a:cubicBezTo>
                  <a:pt x="2420637" y="2218351"/>
                  <a:pt x="1698852" y="1496566"/>
                  <a:pt x="1698852" y="606200"/>
                </a:cubicBezTo>
                <a:cubicBezTo>
                  <a:pt x="1698852" y="494904"/>
                  <a:pt x="1710129" y="386243"/>
                  <a:pt x="1731605" y="281296"/>
                </a:cubicBezTo>
                <a:close/>
                <a:moveTo>
                  <a:pt x="0" y="0"/>
                </a:moveTo>
                <a:lnTo>
                  <a:pt x="1296656" y="0"/>
                </a:lnTo>
                <a:lnTo>
                  <a:pt x="1338546" y="50771"/>
                </a:lnTo>
                <a:cubicBezTo>
                  <a:pt x="1435588" y="194411"/>
                  <a:pt x="1492252" y="367573"/>
                  <a:pt x="1492252" y="553968"/>
                </a:cubicBezTo>
                <a:cubicBezTo>
                  <a:pt x="1492252" y="988892"/>
                  <a:pt x="1183748" y="1351762"/>
                  <a:pt x="773633" y="1435683"/>
                </a:cubicBezTo>
                <a:lnTo>
                  <a:pt x="660942" y="1447043"/>
                </a:lnTo>
                <a:lnTo>
                  <a:pt x="719019" y="1517433"/>
                </a:lnTo>
                <a:cubicBezTo>
                  <a:pt x="772594" y="1596734"/>
                  <a:pt x="803876" y="1692332"/>
                  <a:pt x="803876" y="1795236"/>
                </a:cubicBezTo>
                <a:cubicBezTo>
                  <a:pt x="803876" y="2069648"/>
                  <a:pt x="581422" y="2292102"/>
                  <a:pt x="307010" y="2292102"/>
                </a:cubicBezTo>
                <a:cubicBezTo>
                  <a:pt x="204105" y="2292102"/>
                  <a:pt x="108507" y="2260820"/>
                  <a:pt x="29207" y="2207245"/>
                </a:cubicBezTo>
                <a:lnTo>
                  <a:pt x="0" y="2183148"/>
                </a:lnTo>
                <a:lnTo>
                  <a:pt x="0" y="1405400"/>
                </a:lnTo>
                <a:lnTo>
                  <a:pt x="49367" y="1370303"/>
                </a:lnTo>
                <a:cubicBezTo>
                  <a:pt x="69855" y="1357854"/>
                  <a:pt x="91315" y="1346845"/>
                  <a:pt x="113606" y="1337416"/>
                </a:cubicBezTo>
                <a:lnTo>
                  <a:pt x="141534" y="1328747"/>
                </a:lnTo>
                <a:lnTo>
                  <a:pt x="89054" y="1300262"/>
                </a:lnTo>
                <a:cubicBezTo>
                  <a:pt x="59128" y="1280045"/>
                  <a:pt x="30485" y="1258075"/>
                  <a:pt x="3269" y="1234500"/>
                </a:cubicBezTo>
                <a:lnTo>
                  <a:pt x="0" y="12313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94" y="2430597"/>
            <a:ext cx="6905289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fld id="{1560A13A-DB3F-4AD5-B6AF-BDA0278A0A39}" type="datetimeFigureOut">
              <a:rPr lang="sv-SE" smtClean="0"/>
              <a:pPr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3808478"/>
            <a:ext cx="6905625" cy="24955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7DF591E-F83B-B27D-7103-CA17BF3B06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51725" y="2430463"/>
            <a:ext cx="4367213" cy="38639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505098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nehåll + bild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2FCCAC9-277F-D9AA-B130-05A618DED8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2270759"/>
          </a:xfrm>
          <a:custGeom>
            <a:avLst/>
            <a:gdLst>
              <a:gd name="connsiteX0" fmla="*/ 0 w 12191999"/>
              <a:gd name="connsiteY0" fmla="*/ 0 h 2378278"/>
              <a:gd name="connsiteX1" fmla="*/ 12191999 w 12191999"/>
              <a:gd name="connsiteY1" fmla="*/ 0 h 2378278"/>
              <a:gd name="connsiteX2" fmla="*/ 12191999 w 12191999"/>
              <a:gd name="connsiteY2" fmla="*/ 2296983 h 2378278"/>
              <a:gd name="connsiteX3" fmla="*/ 12129161 w 12191999"/>
              <a:gd name="connsiteY3" fmla="*/ 2241195 h 2378278"/>
              <a:gd name="connsiteX4" fmla="*/ 9098280 w 12191999"/>
              <a:gd name="connsiteY4" fmla="*/ 2020051 h 2378278"/>
              <a:gd name="connsiteX5" fmla="*/ 6004560 w 12191999"/>
              <a:gd name="connsiteY5" fmla="*/ 2296984 h 2378278"/>
              <a:gd name="connsiteX6" fmla="*/ 5941722 w 12191999"/>
              <a:gd name="connsiteY6" fmla="*/ 2352773 h 2378278"/>
              <a:gd name="connsiteX7" fmla="*/ 5853273 w 12191999"/>
              <a:gd name="connsiteY7" fmla="*/ 2378278 h 2378278"/>
              <a:gd name="connsiteX8" fmla="*/ 0 w 12191999"/>
              <a:gd name="connsiteY8" fmla="*/ 2378278 h 237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2378278">
                <a:moveTo>
                  <a:pt x="0" y="0"/>
                </a:moveTo>
                <a:lnTo>
                  <a:pt x="12191999" y="0"/>
                </a:lnTo>
                <a:lnTo>
                  <a:pt x="12191999" y="2296983"/>
                </a:lnTo>
                <a:lnTo>
                  <a:pt x="12129161" y="2241195"/>
                </a:lnTo>
                <a:cubicBezTo>
                  <a:pt x="11840747" y="2115039"/>
                  <a:pt x="10593630" y="2020051"/>
                  <a:pt x="9098280" y="2020051"/>
                </a:cubicBezTo>
                <a:cubicBezTo>
                  <a:pt x="7389309" y="2020051"/>
                  <a:pt x="6004560" y="2144117"/>
                  <a:pt x="6004560" y="2296984"/>
                </a:cubicBezTo>
                <a:cubicBezTo>
                  <a:pt x="6004560" y="2316092"/>
                  <a:pt x="5982924" y="2334751"/>
                  <a:pt x="5941722" y="2352773"/>
                </a:cubicBezTo>
                <a:lnTo>
                  <a:pt x="5853273" y="2378278"/>
                </a:lnTo>
                <a:lnTo>
                  <a:pt x="0" y="23782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94" y="2323078"/>
            <a:ext cx="6905289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fld id="{1560A13A-DB3F-4AD5-B6AF-BDA0278A0A39}" type="datetimeFigureOut">
              <a:rPr lang="sv-SE" smtClean="0"/>
              <a:pPr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3756660"/>
            <a:ext cx="6905625" cy="25473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33E296A-6059-6E0C-8658-37EFE2B33A6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14259" y="2323077"/>
            <a:ext cx="4501515" cy="39792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374724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nehåll + bild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172761A7-4C41-F6F4-4CE5-F6B3C962A1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417516"/>
            <a:ext cx="12192000" cy="2440484"/>
          </a:xfrm>
          <a:custGeom>
            <a:avLst/>
            <a:gdLst>
              <a:gd name="connsiteX0" fmla="*/ 7239001 w 12192000"/>
              <a:gd name="connsiteY0" fmla="*/ 1993 h 2440484"/>
              <a:gd name="connsiteX1" fmla="*/ 12192000 w 12192000"/>
              <a:gd name="connsiteY1" fmla="*/ 189781 h 2440484"/>
              <a:gd name="connsiteX2" fmla="*/ 12192000 w 12192000"/>
              <a:gd name="connsiteY2" fmla="*/ 2440484 h 2440484"/>
              <a:gd name="connsiteX3" fmla="*/ 0 w 12192000"/>
              <a:gd name="connsiteY3" fmla="*/ 2440484 h 2440484"/>
              <a:gd name="connsiteX4" fmla="*/ 0 w 12192000"/>
              <a:gd name="connsiteY4" fmla="*/ 189781 h 2440484"/>
              <a:gd name="connsiteX5" fmla="*/ 1143000 w 12192000"/>
              <a:gd name="connsiteY5" fmla="*/ 1993 h 2440484"/>
              <a:gd name="connsiteX6" fmla="*/ 6096001 w 12192000"/>
              <a:gd name="connsiteY6" fmla="*/ 189781 h 2440484"/>
              <a:gd name="connsiteX7" fmla="*/ 7239001 w 12192000"/>
              <a:gd name="connsiteY7" fmla="*/ 1993 h 244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40484">
                <a:moveTo>
                  <a:pt x="7239001" y="1993"/>
                </a:moveTo>
                <a:cubicBezTo>
                  <a:pt x="8890000" y="-43911"/>
                  <a:pt x="10541000" y="723934"/>
                  <a:pt x="12192000" y="189781"/>
                </a:cubicBezTo>
                <a:lnTo>
                  <a:pt x="12192000" y="2440484"/>
                </a:lnTo>
                <a:lnTo>
                  <a:pt x="0" y="2440484"/>
                </a:lnTo>
                <a:lnTo>
                  <a:pt x="0" y="189781"/>
                </a:lnTo>
                <a:cubicBezTo>
                  <a:pt x="381000" y="66515"/>
                  <a:pt x="762000" y="12586"/>
                  <a:pt x="1143000" y="1993"/>
                </a:cubicBezTo>
                <a:cubicBezTo>
                  <a:pt x="2794000" y="-43911"/>
                  <a:pt x="4445000" y="723934"/>
                  <a:pt x="6096001" y="189781"/>
                </a:cubicBezTo>
                <a:cubicBezTo>
                  <a:pt x="6477001" y="66515"/>
                  <a:pt x="6858001" y="12586"/>
                  <a:pt x="7239001" y="19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53" y="246197"/>
            <a:ext cx="6905289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fld id="{1560A13A-DB3F-4AD5-B6AF-BDA0278A0A39}" type="datetimeFigureOut">
              <a:rPr lang="sv-SE" smtClean="0"/>
              <a:pPr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BAE3"/>
                </a:solidFill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217" y="1803734"/>
            <a:ext cx="6905625" cy="24955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7DF591E-F83B-B27D-7103-CA17BF3B06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28234" y="246197"/>
            <a:ext cx="4367213" cy="405309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33755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2000" y="0"/>
            <a:ext cx="4500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25490"/>
            <a:ext cx="6905625" cy="417210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9C84C9C0-E045-D1E8-98D6-16FC7382EF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2000" y="2295000"/>
            <a:ext cx="4500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879C6B0-2C2E-901E-D595-2586BD3C75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2000" y="4590000"/>
            <a:ext cx="4500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3770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CDF048D4-8FE8-8520-235F-89057A16F2F4}"/>
              </a:ext>
            </a:extLst>
          </p:cNvPr>
          <p:cNvSpPr/>
          <p:nvPr userDrawn="1"/>
        </p:nvSpPr>
        <p:spPr>
          <a:xfrm>
            <a:off x="0" y="553967"/>
            <a:ext cx="7516092" cy="1325564"/>
          </a:xfrm>
          <a:custGeom>
            <a:avLst/>
            <a:gdLst>
              <a:gd name="connsiteX0" fmla="*/ 0 w 7516092"/>
              <a:gd name="connsiteY0" fmla="*/ 0 h 1325564"/>
              <a:gd name="connsiteX1" fmla="*/ 6853310 w 7516092"/>
              <a:gd name="connsiteY1" fmla="*/ 0 h 1325564"/>
              <a:gd name="connsiteX2" fmla="*/ 7516092 w 7516092"/>
              <a:gd name="connsiteY2" fmla="*/ 662782 h 1325564"/>
              <a:gd name="connsiteX3" fmla="*/ 7516091 w 7516092"/>
              <a:gd name="connsiteY3" fmla="*/ 662782 h 1325564"/>
              <a:gd name="connsiteX4" fmla="*/ 6853309 w 7516092"/>
              <a:gd name="connsiteY4" fmla="*/ 1325564 h 1325564"/>
              <a:gd name="connsiteX5" fmla="*/ 0 w 7516092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6092" h="1325564">
                <a:moveTo>
                  <a:pt x="0" y="0"/>
                </a:moveTo>
                <a:lnTo>
                  <a:pt x="6853310" y="0"/>
                </a:lnTo>
                <a:cubicBezTo>
                  <a:pt x="7219354" y="0"/>
                  <a:pt x="7516092" y="296738"/>
                  <a:pt x="7516092" y="662782"/>
                </a:cubicBezTo>
                <a:lnTo>
                  <a:pt x="7516091" y="662782"/>
                </a:lnTo>
                <a:cubicBezTo>
                  <a:pt x="7516091" y="1028826"/>
                  <a:pt x="7219353" y="1325564"/>
                  <a:pt x="6853309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2000" y="0"/>
            <a:ext cx="4500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8" y="2185988"/>
            <a:ext cx="6905625" cy="3300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9C84C9C0-E045-D1E8-98D6-16FC7382EF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2000" y="2295000"/>
            <a:ext cx="4500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879C6B0-2C2E-901E-D595-2586BD3C75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2000" y="4590000"/>
            <a:ext cx="4500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9897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2000" y="0"/>
            <a:ext cx="4500000" cy="197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8" y="2185988"/>
            <a:ext cx="6905625" cy="3300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9CD60CC6-A38E-A4EA-0A53-736EC94A0E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0876" y="4580564"/>
            <a:ext cx="4500000" cy="197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8F5016D4-5AFD-3937-301C-24BED85800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2000" y="2290351"/>
            <a:ext cx="4500000" cy="197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FADF75E-AB56-488A-B421-884EF58E1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1438" y="1978025"/>
            <a:ext cx="4500562" cy="287338"/>
          </a:xfrm>
        </p:spPr>
        <p:txBody>
          <a:bodyPr/>
          <a:lstStyle>
            <a:lvl1pPr marL="0" indent="0">
              <a:buNone/>
              <a:defRPr sz="1400" b="1" i="1"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66E02448-F07D-DDA9-0101-47649A44E1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1438" y="4268238"/>
            <a:ext cx="4500562" cy="287338"/>
          </a:xfrm>
        </p:spPr>
        <p:txBody>
          <a:bodyPr>
            <a:normAutofit/>
          </a:bodyPr>
          <a:lstStyle>
            <a:lvl1pPr marL="0" indent="0">
              <a:buNone/>
              <a:defRPr sz="1400" b="1" i="1"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DBB3E420-CEA2-44D7-5D22-DFCE7A1007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90876" y="6565900"/>
            <a:ext cx="4500562" cy="287338"/>
          </a:xfrm>
        </p:spPr>
        <p:txBody>
          <a:bodyPr>
            <a:normAutofit/>
          </a:bodyPr>
          <a:lstStyle>
            <a:lvl1pPr marL="0" indent="0">
              <a:buNone/>
              <a:defRPr sz="1400" b="1" i="1"/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35631762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125079CD-1DA7-0096-9A2D-E7CD7757893B}"/>
              </a:ext>
            </a:extLst>
          </p:cNvPr>
          <p:cNvSpPr/>
          <p:nvPr userDrawn="1"/>
        </p:nvSpPr>
        <p:spPr>
          <a:xfrm>
            <a:off x="0" y="553967"/>
            <a:ext cx="7516092" cy="1325564"/>
          </a:xfrm>
          <a:custGeom>
            <a:avLst/>
            <a:gdLst>
              <a:gd name="connsiteX0" fmla="*/ 0 w 7516092"/>
              <a:gd name="connsiteY0" fmla="*/ 0 h 1325564"/>
              <a:gd name="connsiteX1" fmla="*/ 6853310 w 7516092"/>
              <a:gd name="connsiteY1" fmla="*/ 0 h 1325564"/>
              <a:gd name="connsiteX2" fmla="*/ 7516092 w 7516092"/>
              <a:gd name="connsiteY2" fmla="*/ 662782 h 1325564"/>
              <a:gd name="connsiteX3" fmla="*/ 7516091 w 7516092"/>
              <a:gd name="connsiteY3" fmla="*/ 662782 h 1325564"/>
              <a:gd name="connsiteX4" fmla="*/ 6853309 w 7516092"/>
              <a:gd name="connsiteY4" fmla="*/ 1325564 h 1325564"/>
              <a:gd name="connsiteX5" fmla="*/ 0 w 7516092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6092" h="1325564">
                <a:moveTo>
                  <a:pt x="0" y="0"/>
                </a:moveTo>
                <a:lnTo>
                  <a:pt x="6853310" y="0"/>
                </a:lnTo>
                <a:cubicBezTo>
                  <a:pt x="7219354" y="0"/>
                  <a:pt x="7516092" y="296738"/>
                  <a:pt x="7516092" y="662782"/>
                </a:cubicBezTo>
                <a:lnTo>
                  <a:pt x="7516091" y="662782"/>
                </a:lnTo>
                <a:cubicBezTo>
                  <a:pt x="7516091" y="1028826"/>
                  <a:pt x="7219353" y="1325564"/>
                  <a:pt x="6853309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8" y="553968"/>
            <a:ext cx="690528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2000" y="0"/>
            <a:ext cx="4500000" cy="197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8" y="2185988"/>
            <a:ext cx="6905625" cy="3300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9CD60CC6-A38E-A4EA-0A53-736EC94A0E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2000" y="4579322"/>
            <a:ext cx="4500000" cy="197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8F5016D4-5AFD-3937-301C-24BED85800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1438" y="2291041"/>
            <a:ext cx="4500000" cy="197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FADF75E-AB56-488A-B421-884EF58E1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1438" y="1978025"/>
            <a:ext cx="4500562" cy="287338"/>
          </a:xfrm>
        </p:spPr>
        <p:txBody>
          <a:bodyPr/>
          <a:lstStyle>
            <a:lvl1pPr marL="0" indent="0">
              <a:buNone/>
              <a:defRPr sz="1400" b="1" i="1"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66E02448-F07D-DDA9-0101-47649A44E1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1438" y="4267617"/>
            <a:ext cx="4500562" cy="287338"/>
          </a:xfrm>
        </p:spPr>
        <p:txBody>
          <a:bodyPr>
            <a:normAutofit/>
          </a:bodyPr>
          <a:lstStyle>
            <a:lvl1pPr marL="0" indent="0">
              <a:buNone/>
              <a:defRPr sz="1400" b="1" i="1"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DBB3E420-CEA2-44D7-5D22-DFCE7A1007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91438" y="6557209"/>
            <a:ext cx="4500562" cy="287338"/>
          </a:xfrm>
        </p:spPr>
        <p:txBody>
          <a:bodyPr>
            <a:normAutofit/>
          </a:bodyPr>
          <a:lstStyle>
            <a:lvl1pPr marL="0" indent="0">
              <a:buNone/>
              <a:defRPr sz="1400" b="1" i="1"/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2917828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879C6B0-2C2E-901E-D595-2586BD3C75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80758" y="3538330"/>
            <a:ext cx="2653200" cy="33196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8F8DDE35-FB8A-25BF-3634-B36115635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37169" y="3538330"/>
            <a:ext cx="2653200" cy="33196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6314101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1144" y="0"/>
            <a:ext cx="5310856" cy="35383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9" y="2185988"/>
            <a:ext cx="6314101" cy="411804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7762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94317C5E-B86E-B97E-7C2A-ABFC0ED3C62E}"/>
              </a:ext>
            </a:extLst>
          </p:cNvPr>
          <p:cNvSpPr/>
          <p:nvPr userDrawn="1"/>
        </p:nvSpPr>
        <p:spPr>
          <a:xfrm>
            <a:off x="-17765" y="553967"/>
            <a:ext cx="6882693" cy="1325564"/>
          </a:xfrm>
          <a:custGeom>
            <a:avLst/>
            <a:gdLst>
              <a:gd name="connsiteX0" fmla="*/ 0 w 6882693"/>
              <a:gd name="connsiteY0" fmla="*/ 0 h 1325564"/>
              <a:gd name="connsiteX1" fmla="*/ 6219911 w 6882693"/>
              <a:gd name="connsiteY1" fmla="*/ 0 h 1325564"/>
              <a:gd name="connsiteX2" fmla="*/ 6882693 w 6882693"/>
              <a:gd name="connsiteY2" fmla="*/ 662782 h 1325564"/>
              <a:gd name="connsiteX3" fmla="*/ 6882692 w 6882693"/>
              <a:gd name="connsiteY3" fmla="*/ 662782 h 1325564"/>
              <a:gd name="connsiteX4" fmla="*/ 6219910 w 6882693"/>
              <a:gd name="connsiteY4" fmla="*/ 1325564 h 1325564"/>
              <a:gd name="connsiteX5" fmla="*/ 0 w 6882693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2693" h="1325564">
                <a:moveTo>
                  <a:pt x="0" y="0"/>
                </a:moveTo>
                <a:lnTo>
                  <a:pt x="6219911" y="0"/>
                </a:lnTo>
                <a:cubicBezTo>
                  <a:pt x="6585955" y="0"/>
                  <a:pt x="6882693" y="296738"/>
                  <a:pt x="6882693" y="662782"/>
                </a:cubicBezTo>
                <a:lnTo>
                  <a:pt x="6882692" y="662782"/>
                </a:lnTo>
                <a:cubicBezTo>
                  <a:pt x="6882692" y="1028826"/>
                  <a:pt x="6585954" y="1325564"/>
                  <a:pt x="6219910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63141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1144" y="0"/>
            <a:ext cx="5310856" cy="35383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9" y="2185987"/>
            <a:ext cx="6314101" cy="40338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879C6B0-2C2E-901E-D595-2586BD3C75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80758" y="3538330"/>
            <a:ext cx="2653200" cy="33196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8F8DDE35-FB8A-25BF-3634-B36115635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37169" y="3538330"/>
            <a:ext cx="2653200" cy="33196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680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håll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07EDC9-8526-DF62-89F5-D04EB89C2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5D332D-8D1A-44E4-928F-F5ED9A147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784DAA-167C-6B32-D2A6-6443F169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EAC78D-6F03-82B0-5247-3E7E13EE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391F74-D67E-08A7-5B0E-680697A7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2049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6">
            <a:extLst>
              <a:ext uri="{FF2B5EF4-FFF2-40B4-BE49-F238E27FC236}">
                <a16:creationId xmlns:a16="http://schemas.microsoft.com/office/drawing/2014/main" id="{17DB0DCF-6369-4616-1BB2-84683C43E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9002" y="2236165"/>
            <a:ext cx="2246243" cy="22991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8" name="Platshållare för bild 6">
            <a:extLst>
              <a:ext uri="{FF2B5EF4-FFF2-40B4-BE49-F238E27FC236}">
                <a16:creationId xmlns:a16="http://schemas.microsoft.com/office/drawing/2014/main" id="{B745A4BE-E096-F1C6-6D80-78FBAE685E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7706" y="3629266"/>
            <a:ext cx="2789035" cy="27113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6314101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98885" y="471591"/>
            <a:ext cx="3688037" cy="36463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8" y="2050328"/>
            <a:ext cx="6314101" cy="410282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849913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17A72BAF-FAF8-DBB0-DA79-BC5751941298}"/>
              </a:ext>
            </a:extLst>
          </p:cNvPr>
          <p:cNvSpPr/>
          <p:nvPr userDrawn="1"/>
        </p:nvSpPr>
        <p:spPr>
          <a:xfrm>
            <a:off x="1" y="553967"/>
            <a:ext cx="7786916" cy="1325564"/>
          </a:xfrm>
          <a:custGeom>
            <a:avLst/>
            <a:gdLst>
              <a:gd name="connsiteX0" fmla="*/ 0 w 7786915"/>
              <a:gd name="connsiteY0" fmla="*/ 0 h 1325564"/>
              <a:gd name="connsiteX1" fmla="*/ 7124133 w 7786915"/>
              <a:gd name="connsiteY1" fmla="*/ 0 h 1325564"/>
              <a:gd name="connsiteX2" fmla="*/ 7786915 w 7786915"/>
              <a:gd name="connsiteY2" fmla="*/ 662782 h 1325564"/>
              <a:gd name="connsiteX3" fmla="*/ 7786914 w 7786915"/>
              <a:gd name="connsiteY3" fmla="*/ 662782 h 1325564"/>
              <a:gd name="connsiteX4" fmla="*/ 7124132 w 7786915"/>
              <a:gd name="connsiteY4" fmla="*/ 1325564 h 1325564"/>
              <a:gd name="connsiteX5" fmla="*/ 0 w 7786915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6915" h="1325564">
                <a:moveTo>
                  <a:pt x="0" y="0"/>
                </a:moveTo>
                <a:lnTo>
                  <a:pt x="7124133" y="0"/>
                </a:lnTo>
                <a:cubicBezTo>
                  <a:pt x="7490177" y="0"/>
                  <a:pt x="7786915" y="296738"/>
                  <a:pt x="7786915" y="662782"/>
                </a:cubicBezTo>
                <a:lnTo>
                  <a:pt x="7786914" y="662782"/>
                </a:lnTo>
                <a:cubicBezTo>
                  <a:pt x="7786914" y="1028826"/>
                  <a:pt x="7490176" y="1325564"/>
                  <a:pt x="7124132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Platshållare för bild 6">
            <a:extLst>
              <a:ext uri="{FF2B5EF4-FFF2-40B4-BE49-F238E27FC236}">
                <a16:creationId xmlns:a16="http://schemas.microsoft.com/office/drawing/2014/main" id="{17DB0DCF-6369-4616-1BB2-84683C43E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9002" y="2236165"/>
            <a:ext cx="2246243" cy="22991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8" name="Platshållare för bild 6">
            <a:extLst>
              <a:ext uri="{FF2B5EF4-FFF2-40B4-BE49-F238E27FC236}">
                <a16:creationId xmlns:a16="http://schemas.microsoft.com/office/drawing/2014/main" id="{B745A4BE-E096-F1C6-6D80-78FBAE685E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7706" y="3629266"/>
            <a:ext cx="2789035" cy="27113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63141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98885" y="471591"/>
            <a:ext cx="3688037" cy="36463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9" y="2057401"/>
            <a:ext cx="6314101" cy="414337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251935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5820741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2057399" cy="5801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59" y="2066925"/>
            <a:ext cx="5820741" cy="415289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6984A956-AD75-F7EC-B742-BEACDAF75C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5923" y="2408582"/>
            <a:ext cx="2057399" cy="4449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6E20CE0B-E9FA-36E9-16EB-5C4D42FB9D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75845" y="-1"/>
            <a:ext cx="1716155" cy="5086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1244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kollage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DB89D385-039A-96FE-80B9-0BFF2C8D8197}"/>
              </a:ext>
            </a:extLst>
          </p:cNvPr>
          <p:cNvSpPr/>
          <p:nvPr userDrawn="1"/>
        </p:nvSpPr>
        <p:spPr>
          <a:xfrm>
            <a:off x="1" y="553967"/>
            <a:ext cx="6096001" cy="1325564"/>
          </a:xfrm>
          <a:custGeom>
            <a:avLst/>
            <a:gdLst>
              <a:gd name="connsiteX0" fmla="*/ 0 w 6096001"/>
              <a:gd name="connsiteY0" fmla="*/ 0 h 1325564"/>
              <a:gd name="connsiteX1" fmla="*/ 5433219 w 6096001"/>
              <a:gd name="connsiteY1" fmla="*/ 0 h 1325564"/>
              <a:gd name="connsiteX2" fmla="*/ 6096001 w 6096001"/>
              <a:gd name="connsiteY2" fmla="*/ 662782 h 1325564"/>
              <a:gd name="connsiteX3" fmla="*/ 6096000 w 6096001"/>
              <a:gd name="connsiteY3" fmla="*/ 662782 h 1325564"/>
              <a:gd name="connsiteX4" fmla="*/ 5433218 w 6096001"/>
              <a:gd name="connsiteY4" fmla="*/ 1325564 h 1325564"/>
              <a:gd name="connsiteX5" fmla="*/ 0 w 6096001"/>
              <a:gd name="connsiteY5" fmla="*/ 1325563 h 132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1" h="1325564">
                <a:moveTo>
                  <a:pt x="0" y="0"/>
                </a:moveTo>
                <a:lnTo>
                  <a:pt x="5433219" y="0"/>
                </a:lnTo>
                <a:cubicBezTo>
                  <a:pt x="5799263" y="0"/>
                  <a:pt x="6096001" y="296738"/>
                  <a:pt x="6096001" y="662782"/>
                </a:cubicBezTo>
                <a:lnTo>
                  <a:pt x="6096000" y="662782"/>
                </a:lnTo>
                <a:cubicBezTo>
                  <a:pt x="6096000" y="1028826"/>
                  <a:pt x="5799262" y="1325564"/>
                  <a:pt x="5433218" y="1325564"/>
                </a:cubicBezTo>
                <a:lnTo>
                  <a:pt x="0" y="132556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CAB084-E216-C2C8-39E2-C161669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59" y="553968"/>
            <a:ext cx="582074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99829-C04C-8589-6DCF-B6394791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9B4412-D7FF-A8BF-D251-17087282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D906E2-890F-816B-7A2B-7367B260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CEF38A0-D592-C144-18D7-D295945485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2057399" cy="5801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005C56D-FBE9-9AE5-9B35-92E883435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9" y="2085975"/>
            <a:ext cx="5820741" cy="411479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6984A956-AD75-F7EC-B742-BEACDAF75C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5923" y="2408582"/>
            <a:ext cx="2057399" cy="4449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6E20CE0B-E9FA-36E9-16EB-5C4D42FB9D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75846" y="-1"/>
            <a:ext cx="1716154" cy="5086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2427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tshållare för bild 42">
            <a:extLst>
              <a:ext uri="{FF2B5EF4-FFF2-40B4-BE49-F238E27FC236}">
                <a16:creationId xmlns:a16="http://schemas.microsoft.com/office/drawing/2014/main" id="{C25E6B19-8FEB-F523-EB75-7CC71C4FA0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4288"/>
            <a:ext cx="12200977" cy="2147830"/>
          </a:xfrm>
          <a:custGeom>
            <a:avLst/>
            <a:gdLst>
              <a:gd name="connsiteX0" fmla="*/ 8692089 w 12200977"/>
              <a:gd name="connsiteY0" fmla="*/ 329877 h 2147830"/>
              <a:gd name="connsiteX1" fmla="*/ 8799213 w 12200977"/>
              <a:gd name="connsiteY1" fmla="*/ 345742 h 2147830"/>
              <a:gd name="connsiteX2" fmla="*/ 9290518 w 12200977"/>
              <a:gd name="connsiteY2" fmla="*/ 959954 h 2147830"/>
              <a:gd name="connsiteX3" fmla="*/ 9290518 w 12200977"/>
              <a:gd name="connsiteY3" fmla="*/ 967014 h 2147830"/>
              <a:gd name="connsiteX4" fmla="*/ 9803180 w 12200977"/>
              <a:gd name="connsiteY4" fmla="*/ 1171755 h 2147830"/>
              <a:gd name="connsiteX5" fmla="*/ 9860142 w 12200977"/>
              <a:gd name="connsiteY5" fmla="*/ 1715367 h 2147830"/>
              <a:gd name="connsiteX6" fmla="*/ 9400884 w 12200977"/>
              <a:gd name="connsiteY6" fmla="*/ 2018945 h 2147830"/>
              <a:gd name="connsiteX7" fmla="*/ 9400884 w 12200977"/>
              <a:gd name="connsiteY7" fmla="*/ 2022475 h 2147830"/>
              <a:gd name="connsiteX8" fmla="*/ 7335988 w 12200977"/>
              <a:gd name="connsiteY8" fmla="*/ 2022475 h 2147830"/>
              <a:gd name="connsiteX9" fmla="*/ 6908766 w 12200977"/>
              <a:gd name="connsiteY9" fmla="*/ 1598880 h 2147830"/>
              <a:gd name="connsiteX10" fmla="*/ 7332428 w 12200977"/>
              <a:gd name="connsiteY10" fmla="*/ 1171755 h 2147830"/>
              <a:gd name="connsiteX11" fmla="*/ 7368028 w 12200977"/>
              <a:gd name="connsiteY11" fmla="*/ 1171755 h 2147830"/>
              <a:gd name="connsiteX12" fmla="*/ 7592318 w 12200977"/>
              <a:gd name="connsiteY12" fmla="*/ 741096 h 2147830"/>
              <a:gd name="connsiteX13" fmla="*/ 8080062 w 12200977"/>
              <a:gd name="connsiteY13" fmla="*/ 674027 h 2147830"/>
              <a:gd name="connsiteX14" fmla="*/ 8692089 w 12200977"/>
              <a:gd name="connsiteY14" fmla="*/ 329877 h 2147830"/>
              <a:gd name="connsiteX15" fmla="*/ 2944690 w 12200977"/>
              <a:gd name="connsiteY15" fmla="*/ 152253 h 2147830"/>
              <a:gd name="connsiteX16" fmla="*/ 3038967 w 12200977"/>
              <a:gd name="connsiteY16" fmla="*/ 152303 h 2147830"/>
              <a:gd name="connsiteX17" fmla="*/ 3165264 w 12200977"/>
              <a:gd name="connsiteY17" fmla="*/ 171007 h 2147830"/>
              <a:gd name="connsiteX18" fmla="*/ 3744499 w 12200977"/>
              <a:gd name="connsiteY18" fmla="*/ 895146 h 2147830"/>
              <a:gd name="connsiteX19" fmla="*/ 3744499 w 12200977"/>
              <a:gd name="connsiteY19" fmla="*/ 903470 h 2147830"/>
              <a:gd name="connsiteX20" fmla="*/ 4348914 w 12200977"/>
              <a:gd name="connsiteY20" fmla="*/ 1144854 h 2147830"/>
              <a:gd name="connsiteX21" fmla="*/ 4416070 w 12200977"/>
              <a:gd name="connsiteY21" fmla="*/ 1785759 h 2147830"/>
              <a:gd name="connsiteX22" fmla="*/ 3874618 w 12200977"/>
              <a:gd name="connsiteY22" fmla="*/ 2143668 h 2147830"/>
              <a:gd name="connsiteX23" fmla="*/ 3874618 w 12200977"/>
              <a:gd name="connsiteY23" fmla="*/ 2147830 h 2147830"/>
              <a:gd name="connsiteX24" fmla="*/ 1440161 w 12200977"/>
              <a:gd name="connsiteY24" fmla="*/ 2147830 h 2147830"/>
              <a:gd name="connsiteX25" fmla="*/ 946759 w 12200977"/>
              <a:gd name="connsiteY25" fmla="*/ 1748744 h 2147830"/>
              <a:gd name="connsiteX26" fmla="*/ 944773 w 12200977"/>
              <a:gd name="connsiteY26" fmla="*/ 1729374 h 2147830"/>
              <a:gd name="connsiteX27" fmla="*/ 2047269 w 12200977"/>
              <a:gd name="connsiteY27" fmla="*/ 1729374 h 2147830"/>
              <a:gd name="connsiteX28" fmla="*/ 2047269 w 12200977"/>
              <a:gd name="connsiteY28" fmla="*/ 1725212 h 2147830"/>
              <a:gd name="connsiteX29" fmla="*/ 2588722 w 12200977"/>
              <a:gd name="connsiteY29" fmla="*/ 1367302 h 2147830"/>
              <a:gd name="connsiteX30" fmla="*/ 2521565 w 12200977"/>
              <a:gd name="connsiteY30" fmla="*/ 726397 h 2147830"/>
              <a:gd name="connsiteX31" fmla="*/ 2328480 w 12200977"/>
              <a:gd name="connsiteY31" fmla="*/ 559676 h 2147830"/>
              <a:gd name="connsiteX32" fmla="*/ 2319202 w 12200977"/>
              <a:gd name="connsiteY32" fmla="*/ 555201 h 2147830"/>
              <a:gd name="connsiteX33" fmla="*/ 2385856 w 12200977"/>
              <a:gd name="connsiteY33" fmla="*/ 449752 h 2147830"/>
              <a:gd name="connsiteX34" fmla="*/ 2944690 w 12200977"/>
              <a:gd name="connsiteY34" fmla="*/ 152253 h 2147830"/>
              <a:gd name="connsiteX35" fmla="*/ 4786212 w 12200977"/>
              <a:gd name="connsiteY35" fmla="*/ 75602 h 2147830"/>
              <a:gd name="connsiteX36" fmla="*/ 5265164 w 12200977"/>
              <a:gd name="connsiteY36" fmla="*/ 344922 h 2147830"/>
              <a:gd name="connsiteX37" fmla="*/ 5646857 w 12200977"/>
              <a:gd name="connsiteY37" fmla="*/ 397409 h 2147830"/>
              <a:gd name="connsiteX38" fmla="*/ 5822380 w 12200977"/>
              <a:gd name="connsiteY38" fmla="*/ 734428 h 2147830"/>
              <a:gd name="connsiteX39" fmla="*/ 5850239 w 12200977"/>
              <a:gd name="connsiteY39" fmla="*/ 734428 h 2147830"/>
              <a:gd name="connsiteX40" fmla="*/ 6181783 w 12200977"/>
              <a:gd name="connsiteY40" fmla="*/ 1068683 h 2147830"/>
              <a:gd name="connsiteX41" fmla="*/ 5847453 w 12200977"/>
              <a:gd name="connsiteY41" fmla="*/ 1400175 h 2147830"/>
              <a:gd name="connsiteX42" fmla="*/ 4536062 w 12200977"/>
              <a:gd name="connsiteY42" fmla="*/ 1400175 h 2147830"/>
              <a:gd name="connsiteX43" fmla="*/ 4536112 w 12200977"/>
              <a:gd name="connsiteY43" fmla="*/ 1398441 h 2147830"/>
              <a:gd name="connsiteX44" fmla="*/ 4414389 w 12200977"/>
              <a:gd name="connsiteY44" fmla="*/ 1085792 h 2147830"/>
              <a:gd name="connsiteX45" fmla="*/ 3896372 w 12200977"/>
              <a:gd name="connsiteY45" fmla="*/ 836516 h 2147830"/>
              <a:gd name="connsiteX46" fmla="*/ 3860527 w 12200977"/>
              <a:gd name="connsiteY46" fmla="*/ 839790 h 2147830"/>
              <a:gd name="connsiteX47" fmla="*/ 3861943 w 12200977"/>
              <a:gd name="connsiteY47" fmla="*/ 833918 h 2147830"/>
              <a:gd name="connsiteX48" fmla="*/ 3916707 w 12200977"/>
              <a:gd name="connsiteY48" fmla="*/ 734428 h 2147830"/>
              <a:gd name="connsiteX49" fmla="*/ 4317900 w 12200977"/>
              <a:gd name="connsiteY49" fmla="*/ 574205 h 2147830"/>
              <a:gd name="connsiteX50" fmla="*/ 4317900 w 12200977"/>
              <a:gd name="connsiteY50" fmla="*/ 568680 h 2147830"/>
              <a:gd name="connsiteX51" fmla="*/ 4702381 w 12200977"/>
              <a:gd name="connsiteY51" fmla="*/ 88017 h 2147830"/>
              <a:gd name="connsiteX52" fmla="*/ 4786212 w 12200977"/>
              <a:gd name="connsiteY52" fmla="*/ 75602 h 2147830"/>
              <a:gd name="connsiteX53" fmla="*/ 10036138 w 12200977"/>
              <a:gd name="connsiteY53" fmla="*/ 0 h 2147830"/>
              <a:gd name="connsiteX54" fmla="*/ 12200977 w 12200977"/>
              <a:gd name="connsiteY54" fmla="*/ 0 h 2147830"/>
              <a:gd name="connsiteX55" fmla="*/ 12200977 w 12200977"/>
              <a:gd name="connsiteY55" fmla="*/ 1660526 h 2147830"/>
              <a:gd name="connsiteX56" fmla="*/ 9939386 w 12200977"/>
              <a:gd name="connsiteY56" fmla="*/ 1660526 h 2147830"/>
              <a:gd name="connsiteX57" fmla="*/ 9974834 w 12200977"/>
              <a:gd name="connsiteY57" fmla="*/ 1545302 h 2147830"/>
              <a:gd name="connsiteX58" fmla="*/ 9870466 w 12200977"/>
              <a:gd name="connsiteY58" fmla="*/ 1117259 h 2147830"/>
              <a:gd name="connsiteX59" fmla="*/ 9330702 w 12200977"/>
              <a:gd name="connsiteY59" fmla="*/ 901694 h 2147830"/>
              <a:gd name="connsiteX60" fmla="*/ 9330702 w 12200977"/>
              <a:gd name="connsiteY60" fmla="*/ 894261 h 2147830"/>
              <a:gd name="connsiteX61" fmla="*/ 9292047 w 12200977"/>
              <a:gd name="connsiteY61" fmla="*/ 673009 h 2147830"/>
              <a:gd name="connsiteX62" fmla="*/ 9281296 w 12200977"/>
              <a:gd name="connsiteY62" fmla="*/ 649538 h 2147830"/>
              <a:gd name="connsiteX63" fmla="*/ 9354953 w 12200977"/>
              <a:gd name="connsiteY63" fmla="*/ 506594 h 2147830"/>
              <a:gd name="connsiteX64" fmla="*/ 10005919 w 12200977"/>
              <a:gd name="connsiteY64" fmla="*/ 228880 h 2147830"/>
              <a:gd name="connsiteX65" fmla="*/ 10005919 w 12200977"/>
              <a:gd name="connsiteY65" fmla="*/ 219304 h 2147830"/>
              <a:gd name="connsiteX66" fmla="*/ 10017891 w 12200977"/>
              <a:gd name="connsiteY66" fmla="*/ 73136 h 2147830"/>
              <a:gd name="connsiteX67" fmla="*/ 629592 w 12200977"/>
              <a:gd name="connsiteY67" fmla="*/ 0 h 2147830"/>
              <a:gd name="connsiteX68" fmla="*/ 1675536 w 12200977"/>
              <a:gd name="connsiteY68" fmla="*/ 0 h 2147830"/>
              <a:gd name="connsiteX69" fmla="*/ 1717099 w 12200977"/>
              <a:gd name="connsiteY69" fmla="*/ 43867 h 2147830"/>
              <a:gd name="connsiteX70" fmla="*/ 1873165 w 12200977"/>
              <a:gd name="connsiteY70" fmla="*/ 484288 h 2147830"/>
              <a:gd name="connsiteX71" fmla="*/ 1873165 w 12200977"/>
              <a:gd name="connsiteY71" fmla="*/ 492223 h 2147830"/>
              <a:gd name="connsiteX72" fmla="*/ 2449410 w 12200977"/>
              <a:gd name="connsiteY72" fmla="*/ 722357 h 2147830"/>
              <a:gd name="connsiteX73" fmla="*/ 2513437 w 12200977"/>
              <a:gd name="connsiteY73" fmla="*/ 1333391 h 2147830"/>
              <a:gd name="connsiteX74" fmla="*/ 1997220 w 12200977"/>
              <a:gd name="connsiteY74" fmla="*/ 1674619 h 2147830"/>
              <a:gd name="connsiteX75" fmla="*/ 1997220 w 12200977"/>
              <a:gd name="connsiteY75" fmla="*/ 1678587 h 2147830"/>
              <a:gd name="connsiteX76" fmla="*/ 0 w 12200977"/>
              <a:gd name="connsiteY76" fmla="*/ 1678587 h 2147830"/>
              <a:gd name="connsiteX77" fmla="*/ 0 w 12200977"/>
              <a:gd name="connsiteY77" fmla="*/ 216571 h 2147830"/>
              <a:gd name="connsiteX78" fmla="*/ 26311 w 12200977"/>
              <a:gd name="connsiteY78" fmla="*/ 200546 h 2147830"/>
              <a:gd name="connsiteX79" fmla="*/ 512584 w 12200977"/>
              <a:gd name="connsiteY79" fmla="*/ 162899 h 2147830"/>
              <a:gd name="connsiteX80" fmla="*/ 568825 w 12200977"/>
              <a:gd name="connsiteY80" fmla="*/ 71792 h 214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200977" h="2147830">
                <a:moveTo>
                  <a:pt x="8692089" y="329877"/>
                </a:moveTo>
                <a:cubicBezTo>
                  <a:pt x="8727788" y="332118"/>
                  <a:pt x="8763612" y="337358"/>
                  <a:pt x="8799213" y="345742"/>
                </a:cubicBezTo>
                <a:cubicBezTo>
                  <a:pt x="9084029" y="412811"/>
                  <a:pt x="9290518" y="666967"/>
                  <a:pt x="9290518" y="959954"/>
                </a:cubicBezTo>
                <a:cubicBezTo>
                  <a:pt x="9290518" y="959954"/>
                  <a:pt x="9290518" y="963484"/>
                  <a:pt x="9290518" y="967014"/>
                </a:cubicBezTo>
                <a:cubicBezTo>
                  <a:pt x="9486325" y="935246"/>
                  <a:pt x="9682136" y="1016436"/>
                  <a:pt x="9803180" y="1171755"/>
                </a:cubicBezTo>
                <a:cubicBezTo>
                  <a:pt x="9920668" y="1330600"/>
                  <a:pt x="9942026" y="1538871"/>
                  <a:pt x="9860142" y="1715367"/>
                </a:cubicBezTo>
                <a:cubicBezTo>
                  <a:pt x="9774701" y="1891867"/>
                  <a:pt x="9596692" y="2008355"/>
                  <a:pt x="9400884" y="2018945"/>
                </a:cubicBezTo>
                <a:lnTo>
                  <a:pt x="9400884" y="2022475"/>
                </a:lnTo>
                <a:lnTo>
                  <a:pt x="7335988" y="2022475"/>
                </a:lnTo>
                <a:cubicBezTo>
                  <a:pt x="7101017" y="2022475"/>
                  <a:pt x="6908766" y="1831858"/>
                  <a:pt x="6908766" y="1598880"/>
                </a:cubicBezTo>
                <a:cubicBezTo>
                  <a:pt x="6908766" y="1365902"/>
                  <a:pt x="7097457" y="1171755"/>
                  <a:pt x="7332428" y="1171755"/>
                </a:cubicBezTo>
                <a:cubicBezTo>
                  <a:pt x="7343109" y="1171755"/>
                  <a:pt x="7357347" y="1171755"/>
                  <a:pt x="7368028" y="1171755"/>
                </a:cubicBezTo>
                <a:cubicBezTo>
                  <a:pt x="7368028" y="998785"/>
                  <a:pt x="7453472" y="839936"/>
                  <a:pt x="7592318" y="741096"/>
                </a:cubicBezTo>
                <a:cubicBezTo>
                  <a:pt x="7734724" y="642259"/>
                  <a:pt x="7916294" y="617549"/>
                  <a:pt x="8080062" y="674027"/>
                </a:cubicBezTo>
                <a:cubicBezTo>
                  <a:pt x="8198437" y="445463"/>
                  <a:pt x="8442197" y="314191"/>
                  <a:pt x="8692089" y="329877"/>
                </a:cubicBezTo>
                <a:close/>
                <a:moveTo>
                  <a:pt x="2944690" y="152253"/>
                </a:moveTo>
                <a:cubicBezTo>
                  <a:pt x="2975918" y="150329"/>
                  <a:pt x="3007401" y="150321"/>
                  <a:pt x="3038967" y="152303"/>
                </a:cubicBezTo>
                <a:cubicBezTo>
                  <a:pt x="3081055" y="154944"/>
                  <a:pt x="3123291" y="161122"/>
                  <a:pt x="3165264" y="171007"/>
                </a:cubicBezTo>
                <a:cubicBezTo>
                  <a:pt x="3501054" y="250079"/>
                  <a:pt x="3744499" y="549722"/>
                  <a:pt x="3744499" y="895146"/>
                </a:cubicBezTo>
                <a:cubicBezTo>
                  <a:pt x="3744499" y="895146"/>
                  <a:pt x="3744499" y="899308"/>
                  <a:pt x="3744499" y="903470"/>
                </a:cubicBezTo>
                <a:cubicBezTo>
                  <a:pt x="3975350" y="866017"/>
                  <a:pt x="4206206" y="961737"/>
                  <a:pt x="4348914" y="1144854"/>
                </a:cubicBezTo>
                <a:cubicBezTo>
                  <a:pt x="4487428" y="1332128"/>
                  <a:pt x="4512611" y="1577674"/>
                  <a:pt x="4416070" y="1785759"/>
                </a:cubicBezTo>
                <a:cubicBezTo>
                  <a:pt x="4315339" y="1993847"/>
                  <a:pt x="4105469" y="2131182"/>
                  <a:pt x="3874618" y="2143668"/>
                </a:cubicBezTo>
                <a:lnTo>
                  <a:pt x="3874618" y="2147830"/>
                </a:lnTo>
                <a:lnTo>
                  <a:pt x="1440161" y="2147830"/>
                </a:lnTo>
                <a:cubicBezTo>
                  <a:pt x="1197765" y="2147830"/>
                  <a:pt x="993930" y="1975769"/>
                  <a:pt x="946759" y="1748744"/>
                </a:cubicBezTo>
                <a:lnTo>
                  <a:pt x="944773" y="1729374"/>
                </a:lnTo>
                <a:lnTo>
                  <a:pt x="2047269" y="1729374"/>
                </a:lnTo>
                <a:lnTo>
                  <a:pt x="2047269" y="1725212"/>
                </a:lnTo>
                <a:cubicBezTo>
                  <a:pt x="2278121" y="1712726"/>
                  <a:pt x="2487989" y="1575390"/>
                  <a:pt x="2588722" y="1367302"/>
                </a:cubicBezTo>
                <a:cubicBezTo>
                  <a:pt x="2685260" y="1159218"/>
                  <a:pt x="2660079" y="913672"/>
                  <a:pt x="2521565" y="726397"/>
                </a:cubicBezTo>
                <a:cubicBezTo>
                  <a:pt x="2468050" y="657728"/>
                  <a:pt x="2402138" y="601350"/>
                  <a:pt x="2328480" y="559676"/>
                </a:cubicBezTo>
                <a:lnTo>
                  <a:pt x="2319202" y="555201"/>
                </a:lnTo>
                <a:lnTo>
                  <a:pt x="2385856" y="449752"/>
                </a:lnTo>
                <a:cubicBezTo>
                  <a:pt x="2520052" y="273125"/>
                  <a:pt x="2726101" y="165724"/>
                  <a:pt x="2944690" y="152253"/>
                </a:cubicBezTo>
                <a:close/>
                <a:moveTo>
                  <a:pt x="4786212" y="75602"/>
                </a:moveTo>
                <a:cubicBezTo>
                  <a:pt x="4981769" y="63325"/>
                  <a:pt x="5172528" y="166055"/>
                  <a:pt x="5265164" y="344922"/>
                </a:cubicBezTo>
                <a:cubicBezTo>
                  <a:pt x="5393324" y="300723"/>
                  <a:pt x="5535416" y="320062"/>
                  <a:pt x="5646857" y="397409"/>
                </a:cubicBezTo>
                <a:cubicBezTo>
                  <a:pt x="5755514" y="474757"/>
                  <a:pt x="5822380" y="599068"/>
                  <a:pt x="5822380" y="734428"/>
                </a:cubicBezTo>
                <a:cubicBezTo>
                  <a:pt x="5830738" y="734428"/>
                  <a:pt x="5841881" y="734428"/>
                  <a:pt x="5850239" y="734428"/>
                </a:cubicBezTo>
                <a:cubicBezTo>
                  <a:pt x="6034121" y="734428"/>
                  <a:pt x="6181783" y="886361"/>
                  <a:pt x="6181783" y="1068683"/>
                </a:cubicBezTo>
                <a:cubicBezTo>
                  <a:pt x="6181783" y="1251005"/>
                  <a:pt x="6031334" y="1400175"/>
                  <a:pt x="5847453" y="1400175"/>
                </a:cubicBezTo>
                <a:lnTo>
                  <a:pt x="4536062" y="1400175"/>
                </a:lnTo>
                <a:lnTo>
                  <a:pt x="4536112" y="1398441"/>
                </a:lnTo>
                <a:cubicBezTo>
                  <a:pt x="4524570" y="1287634"/>
                  <a:pt x="4483646" y="1179429"/>
                  <a:pt x="4414389" y="1085792"/>
                </a:cubicBezTo>
                <a:cubicBezTo>
                  <a:pt x="4289521" y="925565"/>
                  <a:pt x="4097163" y="832250"/>
                  <a:pt x="3896372" y="836516"/>
                </a:cubicBezTo>
                <a:lnTo>
                  <a:pt x="3860527" y="839790"/>
                </a:lnTo>
                <a:lnTo>
                  <a:pt x="3861943" y="833918"/>
                </a:lnTo>
                <a:cubicBezTo>
                  <a:pt x="3875438" y="799000"/>
                  <a:pt x="3893722" y="765505"/>
                  <a:pt x="3916707" y="734428"/>
                </a:cubicBezTo>
                <a:cubicBezTo>
                  <a:pt x="4011432" y="612881"/>
                  <a:pt x="4164667" y="549345"/>
                  <a:pt x="4317900" y="574205"/>
                </a:cubicBezTo>
                <a:cubicBezTo>
                  <a:pt x="4317900" y="571442"/>
                  <a:pt x="4317900" y="568680"/>
                  <a:pt x="4317900" y="568680"/>
                </a:cubicBezTo>
                <a:cubicBezTo>
                  <a:pt x="4317900" y="339397"/>
                  <a:pt x="4479492" y="140503"/>
                  <a:pt x="4702381" y="88017"/>
                </a:cubicBezTo>
                <a:cubicBezTo>
                  <a:pt x="4730241" y="81456"/>
                  <a:pt x="4758274" y="77355"/>
                  <a:pt x="4786212" y="75602"/>
                </a:cubicBezTo>
                <a:close/>
                <a:moveTo>
                  <a:pt x="10036138" y="0"/>
                </a:moveTo>
                <a:lnTo>
                  <a:pt x="12200977" y="0"/>
                </a:lnTo>
                <a:lnTo>
                  <a:pt x="12200977" y="1660526"/>
                </a:lnTo>
                <a:lnTo>
                  <a:pt x="9939386" y="1660526"/>
                </a:lnTo>
                <a:lnTo>
                  <a:pt x="9974834" y="1545302"/>
                </a:lnTo>
                <a:cubicBezTo>
                  <a:pt x="9999083" y="1397394"/>
                  <a:pt x="9963240" y="1242691"/>
                  <a:pt x="9870466" y="1117259"/>
                </a:cubicBezTo>
                <a:cubicBezTo>
                  <a:pt x="9743023" y="953729"/>
                  <a:pt x="9536861" y="868247"/>
                  <a:pt x="9330702" y="901694"/>
                </a:cubicBezTo>
                <a:cubicBezTo>
                  <a:pt x="9330702" y="897978"/>
                  <a:pt x="9330702" y="894261"/>
                  <a:pt x="9330702" y="894261"/>
                </a:cubicBezTo>
                <a:cubicBezTo>
                  <a:pt x="9330702" y="817142"/>
                  <a:pt x="9317114" y="742579"/>
                  <a:pt x="9292047" y="673009"/>
                </a:cubicBezTo>
                <a:lnTo>
                  <a:pt x="9281296" y="649538"/>
                </a:lnTo>
                <a:lnTo>
                  <a:pt x="9354953" y="506594"/>
                </a:lnTo>
                <a:cubicBezTo>
                  <a:pt x="9508652" y="295917"/>
                  <a:pt x="9757287" y="185790"/>
                  <a:pt x="10005919" y="228880"/>
                </a:cubicBezTo>
                <a:cubicBezTo>
                  <a:pt x="10005919" y="224092"/>
                  <a:pt x="10005919" y="219304"/>
                  <a:pt x="10005919" y="219304"/>
                </a:cubicBezTo>
                <a:cubicBezTo>
                  <a:pt x="10005919" y="169627"/>
                  <a:pt x="10010016" y="120774"/>
                  <a:pt x="10017891" y="73136"/>
                </a:cubicBezTo>
                <a:close/>
                <a:moveTo>
                  <a:pt x="629592" y="0"/>
                </a:moveTo>
                <a:lnTo>
                  <a:pt x="1675536" y="0"/>
                </a:lnTo>
                <a:lnTo>
                  <a:pt x="1717099" y="43867"/>
                </a:lnTo>
                <a:cubicBezTo>
                  <a:pt x="1815141" y="165875"/>
                  <a:pt x="1873165" y="319626"/>
                  <a:pt x="1873165" y="484288"/>
                </a:cubicBezTo>
                <a:cubicBezTo>
                  <a:pt x="1873165" y="484288"/>
                  <a:pt x="1873165" y="488255"/>
                  <a:pt x="1873165" y="492223"/>
                </a:cubicBezTo>
                <a:cubicBezTo>
                  <a:pt x="2093258" y="456516"/>
                  <a:pt x="2313354" y="547775"/>
                  <a:pt x="2449410" y="722357"/>
                </a:cubicBezTo>
                <a:cubicBezTo>
                  <a:pt x="2581469" y="900903"/>
                  <a:pt x="2605477" y="1135005"/>
                  <a:pt x="2513437" y="1333391"/>
                </a:cubicBezTo>
                <a:cubicBezTo>
                  <a:pt x="2417399" y="1531781"/>
                  <a:pt x="2217312" y="1662715"/>
                  <a:pt x="1997220" y="1674619"/>
                </a:cubicBezTo>
                <a:lnTo>
                  <a:pt x="1997220" y="1678587"/>
                </a:lnTo>
                <a:lnTo>
                  <a:pt x="0" y="1678587"/>
                </a:lnTo>
                <a:lnTo>
                  <a:pt x="0" y="216571"/>
                </a:lnTo>
                <a:lnTo>
                  <a:pt x="26311" y="200546"/>
                </a:lnTo>
                <a:cubicBezTo>
                  <a:pt x="175125" y="121673"/>
                  <a:pt x="351514" y="107351"/>
                  <a:pt x="512584" y="162899"/>
                </a:cubicBezTo>
                <a:cubicBezTo>
                  <a:pt x="529216" y="130785"/>
                  <a:pt x="548050" y="100380"/>
                  <a:pt x="568825" y="717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C8F92D3-5328-833A-94DD-A11391C7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75" y="2012949"/>
            <a:ext cx="1137525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C825BF8-6440-1F02-320E-689E5EBB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pPr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1645D10-8F08-49E7-83D1-0D0C87EE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F0B9E5-4D7D-5BC7-51B7-89D9A6F9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1644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11DF9A9-ACB1-9663-C974-AAAF404E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ACD80FB-91C9-78E3-D687-C381DB9E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4AD58A-7FE1-CF45-2E7E-B4995F87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1A1D55E-9059-372D-F278-B4313CEC9B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87856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7445ADE-0771-92F4-5B90-13AC4402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A925970-C1D8-BB16-222C-942E30AD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B1E5474-44FC-734D-D851-B463170E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66ACD1A-F930-A318-2566-2937C24117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2A7494A7-D1E6-4EBF-2A26-781565FE11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0635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6C54A86A-BF1E-48A1-5C80-A6A140513C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26888" y="0"/>
            <a:ext cx="8265111" cy="6858000"/>
          </a:xfrm>
          <a:custGeom>
            <a:avLst/>
            <a:gdLst>
              <a:gd name="connsiteX0" fmla="*/ 0 w 6828029"/>
              <a:gd name="connsiteY0" fmla="*/ 0 h 6858000"/>
              <a:gd name="connsiteX1" fmla="*/ 3414015 w 6828029"/>
              <a:gd name="connsiteY1" fmla="*/ 0 h 6858000"/>
              <a:gd name="connsiteX2" fmla="*/ 6828029 w 6828029"/>
              <a:gd name="connsiteY2" fmla="*/ 3429000 h 6858000"/>
              <a:gd name="connsiteX3" fmla="*/ 3414015 w 6828029"/>
              <a:gd name="connsiteY3" fmla="*/ 6858000 h 6858000"/>
              <a:gd name="connsiteX4" fmla="*/ 0 w 6828029"/>
              <a:gd name="connsiteY4" fmla="*/ 6858000 h 6858000"/>
              <a:gd name="connsiteX5" fmla="*/ 3414015 w 6828029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8029" h="6858000">
                <a:moveTo>
                  <a:pt x="0" y="0"/>
                </a:moveTo>
                <a:lnTo>
                  <a:pt x="3414015" y="0"/>
                </a:lnTo>
                <a:lnTo>
                  <a:pt x="6828029" y="3429000"/>
                </a:lnTo>
                <a:lnTo>
                  <a:pt x="3414015" y="6858000"/>
                </a:lnTo>
                <a:lnTo>
                  <a:pt x="0" y="6858000"/>
                </a:lnTo>
                <a:lnTo>
                  <a:pt x="3414015" y="3429000"/>
                </a:lnTo>
                <a:close/>
              </a:path>
            </a:pathLst>
          </a:custGeom>
          <a:ln w="28575">
            <a:solidFill>
              <a:schemeClr val="accent1">
                <a:alpha val="50196"/>
              </a:schemeClr>
            </a:solidFill>
          </a:ln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E0F47BC-757E-F0D4-8429-397F211A32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52047" cy="6858000"/>
          </a:xfrm>
          <a:custGeom>
            <a:avLst/>
            <a:gdLst>
              <a:gd name="connsiteX0" fmla="*/ 0 w 6966857"/>
              <a:gd name="connsiteY0" fmla="*/ 0 h 6858000"/>
              <a:gd name="connsiteX1" fmla="*/ 3537857 w 6966857"/>
              <a:gd name="connsiteY1" fmla="*/ 0 h 6858000"/>
              <a:gd name="connsiteX2" fmla="*/ 6966857 w 6966857"/>
              <a:gd name="connsiteY2" fmla="*/ 3429000 h 6858000"/>
              <a:gd name="connsiteX3" fmla="*/ 3537857 w 6966857"/>
              <a:gd name="connsiteY3" fmla="*/ 6858000 h 6858000"/>
              <a:gd name="connsiteX4" fmla="*/ 0 w 696685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57" h="6858000">
                <a:moveTo>
                  <a:pt x="0" y="0"/>
                </a:moveTo>
                <a:lnTo>
                  <a:pt x="3537857" y="0"/>
                </a:lnTo>
                <a:lnTo>
                  <a:pt x="6966857" y="3429000"/>
                </a:lnTo>
                <a:lnTo>
                  <a:pt x="3537857" y="6858000"/>
                </a:lnTo>
                <a:lnTo>
                  <a:pt x="0" y="6858000"/>
                </a:lnTo>
                <a:close/>
              </a:path>
            </a:pathLst>
          </a:custGeom>
          <a:ln w="28575">
            <a:solidFill>
              <a:schemeClr val="accent1">
                <a:alpha val="50196"/>
              </a:schemeClr>
            </a:solidFill>
          </a:ln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BBE16D-4B94-D147-2CB3-16E4191E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CBA675D-990F-E910-DFA6-74F27474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2EFB529-231D-B336-B4D2-EC463899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67E165F-B58E-E6C0-D7FA-B01A5D0984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0420" y="0"/>
            <a:ext cx="4061579" cy="6858000"/>
          </a:xfrm>
          <a:custGeom>
            <a:avLst/>
            <a:gdLst>
              <a:gd name="connsiteX0" fmla="*/ 4061579 w 4061579"/>
              <a:gd name="connsiteY0" fmla="*/ 3429001 h 6858000"/>
              <a:gd name="connsiteX1" fmla="*/ 4061579 w 4061579"/>
              <a:gd name="connsiteY1" fmla="*/ 6858000 h 6858000"/>
              <a:gd name="connsiteX2" fmla="*/ 0 w 4061579"/>
              <a:gd name="connsiteY2" fmla="*/ 6858000 h 6858000"/>
              <a:gd name="connsiteX3" fmla="*/ 0 w 4061579"/>
              <a:gd name="connsiteY3" fmla="*/ 0 h 6858000"/>
              <a:gd name="connsiteX4" fmla="*/ 4061579 w 4061579"/>
              <a:gd name="connsiteY4" fmla="*/ 0 h 6858000"/>
              <a:gd name="connsiteX5" fmla="*/ 4061579 w 4061579"/>
              <a:gd name="connsiteY5" fmla="*/ 3428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1579" h="6858000">
                <a:moveTo>
                  <a:pt x="4061579" y="3429001"/>
                </a:moveTo>
                <a:lnTo>
                  <a:pt x="4061579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061579" y="0"/>
                </a:lnTo>
                <a:lnTo>
                  <a:pt x="4061579" y="3428999"/>
                </a:lnTo>
                <a:close/>
              </a:path>
            </a:pathLst>
          </a:custGeom>
          <a:ln w="28575">
            <a:solidFill>
              <a:schemeClr val="accent1">
                <a:alpha val="50196"/>
              </a:schemeClr>
            </a:solidFill>
          </a:ln>
        </p:spPr>
        <p:txBody>
          <a:bodyPr wrap="square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28870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B8A1D33-1169-5639-99B8-9BEF486C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3FD71A-B3DC-5BAB-07EF-F4BC01A3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7E15D9C-C52A-6FF3-5E21-39960B4C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9EB31FDA-3E03-CF46-D7BD-425B6323FE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86475" y="136525"/>
            <a:ext cx="2246243" cy="22991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16E0C81-BADA-6D77-F0CF-B5116F7D68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85432" y="3429000"/>
            <a:ext cx="2789035" cy="27113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A6C84CEE-88F8-FE05-1476-6473569066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2215" y="-434700"/>
            <a:ext cx="3688037" cy="36463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C0AE28E5-6360-B095-7687-9E85A5236C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211650"/>
            <a:ext cx="3688037" cy="36463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3F55C4EB-91A7-4253-1EF3-5FBC5DAF57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36443" y="1222693"/>
            <a:ext cx="2246243" cy="22991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0E1ED118-2DEC-E62C-B37C-53389B7E02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49757" y="2485490"/>
            <a:ext cx="2246243" cy="229918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81F2BCE5-922E-C48E-CE76-193BADBCBD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183843" y="-621631"/>
            <a:ext cx="2789035" cy="27113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3" name="Platshållare för bild 6">
            <a:extLst>
              <a:ext uri="{FF2B5EF4-FFF2-40B4-BE49-F238E27FC236}">
                <a16:creationId xmlns:a16="http://schemas.microsoft.com/office/drawing/2014/main" id="{17A8937E-5624-2805-67BD-B2025F92D6B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38600" y="5180448"/>
            <a:ext cx="2789035" cy="27113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6">
            <a:extLst>
              <a:ext uri="{FF2B5EF4-FFF2-40B4-BE49-F238E27FC236}">
                <a16:creationId xmlns:a16="http://schemas.microsoft.com/office/drawing/2014/main" id="{8E2B47B4-465E-A850-912C-ACF00386EE9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0126" y="2961497"/>
            <a:ext cx="3688037" cy="36463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6502FD31-680B-8BF7-F1F7-BF34E1DC9FE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58882" y="-1191728"/>
            <a:ext cx="2789035" cy="271134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6385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BCE8F0A-9C1E-3DEE-810B-EE6F14BC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9A9CEA8-4D19-DA07-0908-2199E465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A6C7FCB-E066-29A4-C21B-5210D9B1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6DDE7E52-1451-D057-DF39-C2585303D5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0D97A074-F302-E448-CAE1-16FE1B10F2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C5E60E09-DA38-4857-A855-D1DFCB67CB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169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ehåll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465BD07-C296-CED0-5A14-4BA273325AEB}"/>
              </a:ext>
            </a:extLst>
          </p:cNvPr>
          <p:cNvSpPr/>
          <p:nvPr userDrawn="1"/>
        </p:nvSpPr>
        <p:spPr>
          <a:xfrm>
            <a:off x="0" y="330735"/>
            <a:ext cx="11445410" cy="1494890"/>
          </a:xfrm>
          <a:custGeom>
            <a:avLst/>
            <a:gdLst>
              <a:gd name="connsiteX0" fmla="*/ 0 w 11445410"/>
              <a:gd name="connsiteY0" fmla="*/ 0 h 1494890"/>
              <a:gd name="connsiteX1" fmla="*/ 10697965 w 11445410"/>
              <a:gd name="connsiteY1" fmla="*/ 0 h 1494890"/>
              <a:gd name="connsiteX2" fmla="*/ 11445410 w 11445410"/>
              <a:gd name="connsiteY2" fmla="*/ 747445 h 1494890"/>
              <a:gd name="connsiteX3" fmla="*/ 10697965 w 11445410"/>
              <a:gd name="connsiteY3" fmla="*/ 1494890 h 1494890"/>
              <a:gd name="connsiteX4" fmla="*/ 0 w 11445410"/>
              <a:gd name="connsiteY4" fmla="*/ 1494890 h 14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410" h="1494890">
                <a:moveTo>
                  <a:pt x="0" y="0"/>
                </a:moveTo>
                <a:lnTo>
                  <a:pt x="10697965" y="0"/>
                </a:lnTo>
                <a:cubicBezTo>
                  <a:pt x="11110767" y="0"/>
                  <a:pt x="11445410" y="334643"/>
                  <a:pt x="11445410" y="747445"/>
                </a:cubicBezTo>
                <a:cubicBezTo>
                  <a:pt x="11445410" y="1160247"/>
                  <a:pt x="11110767" y="1494890"/>
                  <a:pt x="10697965" y="1494890"/>
                </a:cubicBezTo>
                <a:lnTo>
                  <a:pt x="0" y="149489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07EDC9-8526-DF62-89F5-D04EB89C2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5D332D-8D1A-44E4-928F-F5ED9A147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285"/>
            <a:ext cx="10515600" cy="436350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784DAA-167C-6B32-D2A6-6443F169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EAC78D-6F03-82B0-5247-3E7E13EE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391F74-D67E-08A7-5B0E-680697A7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852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45E343C-652B-9F23-8D86-7935826B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7297D24-D6A2-0703-1D54-85FEF98D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312064-8BE3-FB6D-E390-43C26F4B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D1330A2-7A8A-8B0B-8DBA-692FFDC6C9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475D6A5A-ED37-D1FB-689E-8356F1ACBD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ED26F1B5-422C-122B-3984-FECB87F5D7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2900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944ED383-A690-0B5E-BAD4-D943E201EE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00" y="342900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2611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75C7731-3557-8C37-2ACF-69488647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876F217-F29A-8E7C-2799-89FCE70A7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B21327F-4663-E113-54D9-ADE5B598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941C9537-8B93-99EB-C068-BC6894FCA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CD0D9B28-5C6E-4D6D-C1C0-9630558E3B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2900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A731C18E-55CF-D35A-24BD-3A37E87D96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00" y="342900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144DD2B5-BCD8-8B77-AF26-1627320540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9C24DBF4-2FD8-9907-C8F8-2A7478A9F9A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1670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6">
            <a:extLst>
              <a:ext uri="{FF2B5EF4-FFF2-40B4-BE49-F238E27FC236}">
                <a16:creationId xmlns:a16="http://schemas.microsoft.com/office/drawing/2014/main" id="{CBE5B888-4C87-9D5D-0C42-1E6734EC9B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36745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50A8AACD-082B-8D8E-BC9F-87D77D7B8A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619" y="3436745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933C2AD8-8992-148F-C9DE-E79D9B5FC8B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4063" y="3436745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3" name="Platshållare för bild 6">
            <a:extLst>
              <a:ext uri="{FF2B5EF4-FFF2-40B4-BE49-F238E27FC236}">
                <a16:creationId xmlns:a16="http://schemas.microsoft.com/office/drawing/2014/main" id="{C459E502-6E81-8730-0C47-9EB3CBC849A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4000" y="3435573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A8E94BC-E913-3EB2-A121-B697185F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4C942C-DFDA-D891-A865-2CC9439F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3ECCA96-8D8A-F71B-1E73-1979BAEC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A43B591-F95C-6381-0991-BAE3434169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A1BD395-4105-97BE-1D54-D8DDAE4BB5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8000" y="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3F40874D-377F-ADB0-C0A3-7CFBB8CD41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3F2273C0-9969-61C4-5223-E12DC38A2AE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44000" y="5025"/>
            <a:ext cx="3048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645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tshållare för bild 6">
            <a:extLst>
              <a:ext uri="{FF2B5EF4-FFF2-40B4-BE49-F238E27FC236}">
                <a16:creationId xmlns:a16="http://schemas.microsoft.com/office/drawing/2014/main" id="{4ABBDD45-60EE-CEED-0FD5-45DA0F8F936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433841" y="4578090"/>
            <a:ext cx="2401515" cy="228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47" name="Platshållare för bild 6">
            <a:extLst>
              <a:ext uri="{FF2B5EF4-FFF2-40B4-BE49-F238E27FC236}">
                <a16:creationId xmlns:a16="http://schemas.microsoft.com/office/drawing/2014/main" id="{EC9A7BD9-5D9B-B37D-C358-37E825F3C48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834924" y="4585358"/>
            <a:ext cx="2474879" cy="2272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B119CA70-EA3D-D242-DED8-2F615C2EB2D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745028" y="4584063"/>
            <a:ext cx="2446972" cy="2272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A40BB45-3FFD-E5A3-D7D6-FFC7A0B9E1CF}"/>
              </a:ext>
            </a:extLst>
          </p:cNvPr>
          <p:cNvSpPr/>
          <p:nvPr userDrawn="1"/>
        </p:nvSpPr>
        <p:spPr>
          <a:xfrm>
            <a:off x="7309202" y="4584065"/>
            <a:ext cx="2438366" cy="2276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C56F12F-5FF0-1092-24D9-E04C5D857489}"/>
              </a:ext>
            </a:extLst>
          </p:cNvPr>
          <p:cNvSpPr/>
          <p:nvPr userDrawn="1"/>
        </p:nvSpPr>
        <p:spPr>
          <a:xfrm>
            <a:off x="-2047" y="4581526"/>
            <a:ext cx="2440751" cy="2276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A8E94BC-E913-3EB2-A121-B697185F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74C942C-DFDA-D891-A865-2CC9439F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3ECCA96-8D8A-F71B-1E73-1979BAEC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t>‹#›</a:t>
            </a:fld>
            <a:endParaRPr lang="sv-SE"/>
          </a:p>
        </p:txBody>
      </p:sp>
      <p:sp>
        <p:nvSpPr>
          <p:cNvPr id="37" name="Platshållare för bild 6">
            <a:extLst>
              <a:ext uri="{FF2B5EF4-FFF2-40B4-BE49-F238E27FC236}">
                <a16:creationId xmlns:a16="http://schemas.microsoft.com/office/drawing/2014/main" id="{9B590C78-6100-EF52-EB73-C1F97724FB8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309803" y="-2539"/>
            <a:ext cx="2436177" cy="2278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839FA681-7B45-E88C-1E47-CC391473F3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433672" y="-1396"/>
            <a:ext cx="2397929" cy="2276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48" name="Platshållare för bild 6">
            <a:extLst>
              <a:ext uri="{FF2B5EF4-FFF2-40B4-BE49-F238E27FC236}">
                <a16:creationId xmlns:a16="http://schemas.microsoft.com/office/drawing/2014/main" id="{D7D7B9AD-12A3-46AB-055C-4B6F02E343B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428592" y="2275517"/>
            <a:ext cx="2409304" cy="2308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D171D440-922D-EA3C-127A-3FEB77AD65F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835355" y="2276124"/>
            <a:ext cx="2473847" cy="2309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53" name="Platshållare för bild 6">
            <a:extLst>
              <a:ext uri="{FF2B5EF4-FFF2-40B4-BE49-F238E27FC236}">
                <a16:creationId xmlns:a16="http://schemas.microsoft.com/office/drawing/2014/main" id="{BA585082-E549-EA38-46F9-15F324C63A6E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309202" y="2272609"/>
            <a:ext cx="2437063" cy="2312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7C28C46-318F-40E6-9E95-05135813AAC3}"/>
              </a:ext>
            </a:extLst>
          </p:cNvPr>
          <p:cNvSpPr/>
          <p:nvPr userDrawn="1"/>
        </p:nvSpPr>
        <p:spPr>
          <a:xfrm>
            <a:off x="4832384" y="0"/>
            <a:ext cx="2484438" cy="2276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8164501-0B02-B02B-135F-1971DA669652}"/>
              </a:ext>
            </a:extLst>
          </p:cNvPr>
          <p:cNvSpPr/>
          <p:nvPr userDrawn="1"/>
        </p:nvSpPr>
        <p:spPr>
          <a:xfrm>
            <a:off x="9744427" y="2270024"/>
            <a:ext cx="2447573" cy="2312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069822D-62F5-5656-72CF-81658A9F1C71}"/>
              </a:ext>
            </a:extLst>
          </p:cNvPr>
          <p:cNvSpPr/>
          <p:nvPr userDrawn="1"/>
        </p:nvSpPr>
        <p:spPr>
          <a:xfrm>
            <a:off x="-1" y="0"/>
            <a:ext cx="2433841" cy="2276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bild 6">
            <a:extLst>
              <a:ext uri="{FF2B5EF4-FFF2-40B4-BE49-F238E27FC236}">
                <a16:creationId xmlns:a16="http://schemas.microsoft.com/office/drawing/2014/main" id="{8730BBA1-8CC1-E846-7A1E-66DE5A0436A1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-4586" y="2276473"/>
            <a:ext cx="2437035" cy="2307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22" name="Platshållare för bild 6">
            <a:extLst>
              <a:ext uri="{FF2B5EF4-FFF2-40B4-BE49-F238E27FC236}">
                <a16:creationId xmlns:a16="http://schemas.microsoft.com/office/drawing/2014/main" id="{F123EA20-2679-7161-1527-D4A6A88E2E7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45028" y="274"/>
            <a:ext cx="2446972" cy="2267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1531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11" userDrawn="1">
          <p15:clr>
            <a:srgbClr val="FBAE40"/>
          </p15:clr>
        </p15:guide>
        <p15:guide id="3" orient="horz" pos="2886" userDrawn="1">
          <p15:clr>
            <a:srgbClr val="FBAE40"/>
          </p15:clr>
        </p15:guide>
        <p15:guide id="4" orient="horz" pos="1434" userDrawn="1">
          <p15:clr>
            <a:srgbClr val="FBAE40"/>
          </p15:clr>
        </p15:guide>
        <p15:guide id="5" pos="1527" userDrawn="1">
          <p15:clr>
            <a:srgbClr val="FBAE40"/>
          </p15:clr>
        </p15:guide>
        <p15:guide id="6" pos="6153" userDrawn="1">
          <p15:clr>
            <a:srgbClr val="FBAE40"/>
          </p15:clr>
        </p15:guide>
        <p15:guide id="7" pos="3046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tshållare för bild 74">
            <a:extLst>
              <a:ext uri="{FF2B5EF4-FFF2-40B4-BE49-F238E27FC236}">
                <a16:creationId xmlns:a16="http://schemas.microsoft.com/office/drawing/2014/main" id="{548BACF5-E16A-82C4-38BD-B8FD919583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93486" y="4656754"/>
            <a:ext cx="4098515" cy="2205741"/>
          </a:xfrm>
          <a:custGeom>
            <a:avLst/>
            <a:gdLst>
              <a:gd name="connsiteX0" fmla="*/ 3466440 w 4098515"/>
              <a:gd name="connsiteY0" fmla="*/ 390 h 2205741"/>
              <a:gd name="connsiteX1" fmla="*/ 3756009 w 4098515"/>
              <a:gd name="connsiteY1" fmla="*/ 53908 h 2205741"/>
              <a:gd name="connsiteX2" fmla="*/ 4026540 w 4098515"/>
              <a:gd name="connsiteY2" fmla="*/ 160371 h 2205741"/>
              <a:gd name="connsiteX3" fmla="*/ 4098515 w 4098515"/>
              <a:gd name="connsiteY3" fmla="*/ 190769 h 2205741"/>
              <a:gd name="connsiteX4" fmla="*/ 4098515 w 4098515"/>
              <a:gd name="connsiteY4" fmla="*/ 2201247 h 2205741"/>
              <a:gd name="connsiteX5" fmla="*/ 2712626 w 4098515"/>
              <a:gd name="connsiteY5" fmla="*/ 2201247 h 2205741"/>
              <a:gd name="connsiteX6" fmla="*/ 2712626 w 4098515"/>
              <a:gd name="connsiteY6" fmla="*/ 2205741 h 2205741"/>
              <a:gd name="connsiteX7" fmla="*/ 24394 w 4098515"/>
              <a:gd name="connsiteY7" fmla="*/ 2205741 h 2205741"/>
              <a:gd name="connsiteX8" fmla="*/ 4616 w 4098515"/>
              <a:gd name="connsiteY8" fmla="*/ 2143977 h 2205741"/>
              <a:gd name="connsiteX9" fmla="*/ 374240 w 4098515"/>
              <a:gd name="connsiteY9" fmla="*/ 1201122 h 2205741"/>
              <a:gd name="connsiteX10" fmla="*/ 898114 w 4098515"/>
              <a:gd name="connsiteY10" fmla="*/ 429597 h 2205741"/>
              <a:gd name="connsiteX11" fmla="*/ 2623012 w 4098515"/>
              <a:gd name="connsiteY11" fmla="*/ 544681 h 2205741"/>
              <a:gd name="connsiteX12" fmla="*/ 3466440 w 4098515"/>
              <a:gd name="connsiteY12" fmla="*/ 390 h 220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8515" h="2205741">
                <a:moveTo>
                  <a:pt x="3466440" y="390"/>
                </a:moveTo>
                <a:cubicBezTo>
                  <a:pt x="3551032" y="-2744"/>
                  <a:pt x="3646172" y="12839"/>
                  <a:pt x="3756009" y="53908"/>
                </a:cubicBezTo>
                <a:cubicBezTo>
                  <a:pt x="3829234" y="81288"/>
                  <a:pt x="3921368" y="117079"/>
                  <a:pt x="4026540" y="160371"/>
                </a:cubicBezTo>
                <a:lnTo>
                  <a:pt x="4098515" y="190769"/>
                </a:lnTo>
                <a:lnTo>
                  <a:pt x="4098515" y="2201247"/>
                </a:lnTo>
                <a:lnTo>
                  <a:pt x="2712626" y="2201247"/>
                </a:lnTo>
                <a:lnTo>
                  <a:pt x="2712626" y="2205741"/>
                </a:lnTo>
                <a:lnTo>
                  <a:pt x="24394" y="2205741"/>
                </a:lnTo>
                <a:lnTo>
                  <a:pt x="4616" y="2143977"/>
                </a:lnTo>
                <a:cubicBezTo>
                  <a:pt x="-40527" y="1795089"/>
                  <a:pt x="257540" y="1378594"/>
                  <a:pt x="374240" y="1201122"/>
                </a:cubicBezTo>
                <a:cubicBezTo>
                  <a:pt x="529840" y="964493"/>
                  <a:pt x="488394" y="504079"/>
                  <a:pt x="898114" y="429597"/>
                </a:cubicBezTo>
                <a:cubicBezTo>
                  <a:pt x="1307834" y="355115"/>
                  <a:pt x="2243534" y="748583"/>
                  <a:pt x="2623012" y="544681"/>
                </a:cubicBezTo>
                <a:cubicBezTo>
                  <a:pt x="2931338" y="379011"/>
                  <a:pt x="3099870" y="13970"/>
                  <a:pt x="3466440" y="3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72" name="Platshållare för bild 71">
            <a:extLst>
              <a:ext uri="{FF2B5EF4-FFF2-40B4-BE49-F238E27FC236}">
                <a16:creationId xmlns:a16="http://schemas.microsoft.com/office/drawing/2014/main" id="{CB425CD1-2B4F-DE14-32F2-F038AB8F26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5024" y="9375"/>
            <a:ext cx="3416976" cy="5095207"/>
          </a:xfrm>
          <a:custGeom>
            <a:avLst/>
            <a:gdLst>
              <a:gd name="connsiteX0" fmla="*/ 1776408 w 3416976"/>
              <a:gd name="connsiteY0" fmla="*/ 0 h 5095207"/>
              <a:gd name="connsiteX1" fmla="*/ 3187010 w 3416976"/>
              <a:gd name="connsiteY1" fmla="*/ 0 h 5095207"/>
              <a:gd name="connsiteX2" fmla="*/ 3192356 w 3416976"/>
              <a:gd name="connsiteY2" fmla="*/ 18618 h 5095207"/>
              <a:gd name="connsiteX3" fmla="*/ 3416976 w 3416976"/>
              <a:gd name="connsiteY3" fmla="*/ 2306371 h 5095207"/>
              <a:gd name="connsiteX4" fmla="*/ 1897738 w 3416976"/>
              <a:gd name="connsiteY4" fmla="*/ 4943628 h 5095207"/>
              <a:gd name="connsiteX5" fmla="*/ 130851 w 3416976"/>
              <a:gd name="connsiteY5" fmla="*/ 4486428 h 5095207"/>
              <a:gd name="connsiteX6" fmla="*/ 416600 w 3416976"/>
              <a:gd name="connsiteY6" fmla="*/ 2087296 h 5095207"/>
              <a:gd name="connsiteX7" fmla="*/ 1694329 w 3416976"/>
              <a:gd name="connsiteY7" fmla="*/ 100827 h 509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6976" h="5095207">
                <a:moveTo>
                  <a:pt x="1776408" y="0"/>
                </a:moveTo>
                <a:lnTo>
                  <a:pt x="3187010" y="0"/>
                </a:lnTo>
                <a:lnTo>
                  <a:pt x="3192356" y="18618"/>
                </a:lnTo>
                <a:cubicBezTo>
                  <a:pt x="3344646" y="610267"/>
                  <a:pt x="3416976" y="1463408"/>
                  <a:pt x="3416976" y="2306371"/>
                </a:cubicBezTo>
                <a:cubicBezTo>
                  <a:pt x="3416976" y="3804972"/>
                  <a:pt x="2445425" y="4580285"/>
                  <a:pt x="1897738" y="4943628"/>
                </a:cubicBezTo>
                <a:cubicBezTo>
                  <a:pt x="1350051" y="5306971"/>
                  <a:pt x="377707" y="4962483"/>
                  <a:pt x="130851" y="4486428"/>
                </a:cubicBezTo>
                <a:cubicBezTo>
                  <a:pt x="-116005" y="4010373"/>
                  <a:pt x="-9644" y="2961619"/>
                  <a:pt x="416600" y="2087296"/>
                </a:cubicBezTo>
                <a:cubicBezTo>
                  <a:pt x="656362" y="1595489"/>
                  <a:pt x="1186953" y="744665"/>
                  <a:pt x="1694329" y="1008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69" name="Platshållare för bild 68">
            <a:extLst>
              <a:ext uri="{FF2B5EF4-FFF2-40B4-BE49-F238E27FC236}">
                <a16:creationId xmlns:a16="http://schemas.microsoft.com/office/drawing/2014/main" id="{845A7871-1940-ED03-9446-BBDC9244A2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4985" y="2970329"/>
            <a:ext cx="1981200" cy="2990850"/>
          </a:xfrm>
          <a:custGeom>
            <a:avLst/>
            <a:gdLst>
              <a:gd name="connsiteX0" fmla="*/ 990600 w 1981200"/>
              <a:gd name="connsiteY0" fmla="*/ 0 h 2990850"/>
              <a:gd name="connsiteX1" fmla="*/ 1981200 w 1981200"/>
              <a:gd name="connsiteY1" fmla="*/ 1238250 h 2990850"/>
              <a:gd name="connsiteX2" fmla="*/ 990600 w 1981200"/>
              <a:gd name="connsiteY2" fmla="*/ 2990850 h 2990850"/>
              <a:gd name="connsiteX3" fmla="*/ 0 w 1981200"/>
              <a:gd name="connsiteY3" fmla="*/ 1238250 h 2990850"/>
              <a:gd name="connsiteX4" fmla="*/ 990600 w 1981200"/>
              <a:gd name="connsiteY4" fmla="*/ 0 h 29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0" h="2990850">
                <a:moveTo>
                  <a:pt x="990600" y="0"/>
                </a:moveTo>
                <a:cubicBezTo>
                  <a:pt x="1537693" y="0"/>
                  <a:pt x="1981200" y="270316"/>
                  <a:pt x="1981200" y="1238250"/>
                </a:cubicBezTo>
                <a:cubicBezTo>
                  <a:pt x="1981200" y="2206184"/>
                  <a:pt x="1537693" y="2990850"/>
                  <a:pt x="990600" y="2990850"/>
                </a:cubicBezTo>
                <a:cubicBezTo>
                  <a:pt x="443507" y="2990850"/>
                  <a:pt x="0" y="1736725"/>
                  <a:pt x="0" y="1238250"/>
                </a:cubicBezTo>
                <a:cubicBezTo>
                  <a:pt x="0" y="739775"/>
                  <a:pt x="443507" y="0"/>
                  <a:pt x="9906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66" name="Platshållare för bild 65">
            <a:extLst>
              <a:ext uri="{FF2B5EF4-FFF2-40B4-BE49-F238E27FC236}">
                <a16:creationId xmlns:a16="http://schemas.microsoft.com/office/drawing/2014/main" id="{9340923B-70C3-04FB-DB5E-B5C423185B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4632" y="2128788"/>
            <a:ext cx="6711669" cy="4733707"/>
          </a:xfrm>
          <a:custGeom>
            <a:avLst/>
            <a:gdLst>
              <a:gd name="connsiteX0" fmla="*/ 0 w 6711669"/>
              <a:gd name="connsiteY0" fmla="*/ 2503814 h 4733707"/>
              <a:gd name="connsiteX1" fmla="*/ 24585 w 6711669"/>
              <a:gd name="connsiteY1" fmla="*/ 2521316 h 4733707"/>
              <a:gd name="connsiteX2" fmla="*/ 1132787 w 6711669"/>
              <a:gd name="connsiteY2" fmla="*/ 3748339 h 4733707"/>
              <a:gd name="connsiteX3" fmla="*/ 2349612 w 6711669"/>
              <a:gd name="connsiteY3" fmla="*/ 4236176 h 4733707"/>
              <a:gd name="connsiteX4" fmla="*/ 2059563 w 6711669"/>
              <a:gd name="connsiteY4" fmla="*/ 4676499 h 4733707"/>
              <a:gd name="connsiteX5" fmla="*/ 2011361 w 6711669"/>
              <a:gd name="connsiteY5" fmla="*/ 4733707 h 4733707"/>
              <a:gd name="connsiteX6" fmla="*/ 0 w 6711669"/>
              <a:gd name="connsiteY6" fmla="*/ 4733707 h 4733707"/>
              <a:gd name="connsiteX7" fmla="*/ 5063619 w 6711669"/>
              <a:gd name="connsiteY7" fmla="*/ 1354 h 4733707"/>
              <a:gd name="connsiteX8" fmla="*/ 6571328 w 6711669"/>
              <a:gd name="connsiteY8" fmla="*/ 1899786 h 4733707"/>
              <a:gd name="connsiteX9" fmla="*/ 6359288 w 6711669"/>
              <a:gd name="connsiteY9" fmla="*/ 4708134 h 4733707"/>
              <a:gd name="connsiteX10" fmla="*/ 6334885 w 6711669"/>
              <a:gd name="connsiteY10" fmla="*/ 4733705 h 4733707"/>
              <a:gd name="connsiteX11" fmla="*/ 2459645 w 6711669"/>
              <a:gd name="connsiteY11" fmla="*/ 4733706 h 4733707"/>
              <a:gd name="connsiteX12" fmla="*/ 2433963 w 6711669"/>
              <a:gd name="connsiteY12" fmla="*/ 4628478 h 4733707"/>
              <a:gd name="connsiteX13" fmla="*/ 2425794 w 6711669"/>
              <a:gd name="connsiteY13" fmla="*/ 4413715 h 4733707"/>
              <a:gd name="connsiteX14" fmla="*/ 4040331 w 6711669"/>
              <a:gd name="connsiteY14" fmla="*/ 2805244 h 4733707"/>
              <a:gd name="connsiteX15" fmla="*/ 5063619 w 6711669"/>
              <a:gd name="connsiteY15" fmla="*/ 1354 h 473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11669" h="4733707">
                <a:moveTo>
                  <a:pt x="0" y="2503814"/>
                </a:moveTo>
                <a:lnTo>
                  <a:pt x="24585" y="2521316"/>
                </a:lnTo>
                <a:cubicBezTo>
                  <a:pt x="360542" y="2795977"/>
                  <a:pt x="810937" y="3588248"/>
                  <a:pt x="1132787" y="3748339"/>
                </a:cubicBezTo>
                <a:cubicBezTo>
                  <a:pt x="1541688" y="3951731"/>
                  <a:pt x="2530712" y="3814085"/>
                  <a:pt x="2349612" y="4236176"/>
                </a:cubicBezTo>
                <a:cubicBezTo>
                  <a:pt x="2304338" y="4341698"/>
                  <a:pt x="2199543" y="4499159"/>
                  <a:pt x="2059563" y="4676499"/>
                </a:cubicBezTo>
                <a:lnTo>
                  <a:pt x="2011361" y="4733707"/>
                </a:lnTo>
                <a:lnTo>
                  <a:pt x="0" y="4733707"/>
                </a:lnTo>
                <a:close/>
                <a:moveTo>
                  <a:pt x="5063619" y="1354"/>
                </a:moveTo>
                <a:cubicBezTo>
                  <a:pt x="5574123" y="64022"/>
                  <a:pt x="6371938" y="1097973"/>
                  <a:pt x="6571328" y="1899786"/>
                </a:cubicBezTo>
                <a:cubicBezTo>
                  <a:pt x="6758256" y="2651485"/>
                  <a:pt x="6820446" y="4125823"/>
                  <a:pt x="6359288" y="4708134"/>
                </a:cubicBezTo>
                <a:lnTo>
                  <a:pt x="6334885" y="4733705"/>
                </a:lnTo>
                <a:lnTo>
                  <a:pt x="2459645" y="4733706"/>
                </a:lnTo>
                <a:lnTo>
                  <a:pt x="2433963" y="4628478"/>
                </a:lnTo>
                <a:cubicBezTo>
                  <a:pt x="2419953" y="4551874"/>
                  <a:pt x="2416557" y="4479423"/>
                  <a:pt x="2425794" y="4413715"/>
                </a:cubicBezTo>
                <a:cubicBezTo>
                  <a:pt x="2499688" y="3888048"/>
                  <a:pt x="3600694" y="3540638"/>
                  <a:pt x="4040331" y="2805244"/>
                </a:cubicBezTo>
                <a:cubicBezTo>
                  <a:pt x="4479969" y="2069851"/>
                  <a:pt x="4553114" y="-61313"/>
                  <a:pt x="5063619" y="13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63" name="Platshållare för bild 62">
            <a:extLst>
              <a:ext uri="{FF2B5EF4-FFF2-40B4-BE49-F238E27FC236}">
                <a16:creationId xmlns:a16="http://schemas.microsoft.com/office/drawing/2014/main" id="{94DAE992-C514-4FB1-857C-E63E1B72BF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5749" y="0"/>
            <a:ext cx="4414003" cy="3031482"/>
          </a:xfrm>
          <a:custGeom>
            <a:avLst/>
            <a:gdLst>
              <a:gd name="connsiteX0" fmla="*/ 57123 w 4414003"/>
              <a:gd name="connsiteY0" fmla="*/ 0 h 3031482"/>
              <a:gd name="connsiteX1" fmla="*/ 3964697 w 4414003"/>
              <a:gd name="connsiteY1" fmla="*/ 0 h 3031482"/>
              <a:gd name="connsiteX2" fmla="*/ 4051032 w 4414003"/>
              <a:gd name="connsiteY2" fmla="*/ 107819 h 3031482"/>
              <a:gd name="connsiteX3" fmla="*/ 4414003 w 4414003"/>
              <a:gd name="connsiteY3" fmla="*/ 966789 h 3031482"/>
              <a:gd name="connsiteX4" fmla="*/ 2020694 w 4414003"/>
              <a:gd name="connsiteY4" fmla="*/ 3028952 h 3031482"/>
              <a:gd name="connsiteX5" fmla="*/ 8385 w 4414003"/>
              <a:gd name="connsiteY5" fmla="*/ 595314 h 3031482"/>
              <a:gd name="connsiteX6" fmla="*/ 40122 w 4414003"/>
              <a:gd name="connsiteY6" fmla="*/ 72997 h 303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4003" h="3031482">
                <a:moveTo>
                  <a:pt x="57123" y="0"/>
                </a:moveTo>
                <a:lnTo>
                  <a:pt x="3964697" y="0"/>
                </a:lnTo>
                <a:lnTo>
                  <a:pt x="4051032" y="107819"/>
                </a:lnTo>
                <a:cubicBezTo>
                  <a:pt x="4273404" y="409304"/>
                  <a:pt x="4414003" y="707051"/>
                  <a:pt x="4414003" y="966789"/>
                </a:cubicBezTo>
                <a:cubicBezTo>
                  <a:pt x="4414003" y="2005740"/>
                  <a:pt x="2754964" y="3090864"/>
                  <a:pt x="2020694" y="3028952"/>
                </a:cubicBezTo>
                <a:cubicBezTo>
                  <a:pt x="1286424" y="2967040"/>
                  <a:pt x="106810" y="1397002"/>
                  <a:pt x="8385" y="595314"/>
                </a:cubicBezTo>
                <a:cubicBezTo>
                  <a:pt x="-10070" y="444998"/>
                  <a:pt x="2566" y="265325"/>
                  <a:pt x="40122" y="729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60" name="Platshållare för bild 59">
            <a:extLst>
              <a:ext uri="{FF2B5EF4-FFF2-40B4-BE49-F238E27FC236}">
                <a16:creationId xmlns:a16="http://schemas.microsoft.com/office/drawing/2014/main" id="{A78A18E6-7EC8-BE9B-0CBE-03DCE75CD7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31" y="0"/>
            <a:ext cx="4657288" cy="5715001"/>
          </a:xfrm>
          <a:custGeom>
            <a:avLst/>
            <a:gdLst>
              <a:gd name="connsiteX0" fmla="*/ 2059277 w 4657288"/>
              <a:gd name="connsiteY0" fmla="*/ 0 h 5715001"/>
              <a:gd name="connsiteX1" fmla="*/ 4496778 w 4657288"/>
              <a:gd name="connsiteY1" fmla="*/ 0 h 5715001"/>
              <a:gd name="connsiteX2" fmla="*/ 4541861 w 4657288"/>
              <a:gd name="connsiteY2" fmla="*/ 109747 h 5715001"/>
              <a:gd name="connsiteX3" fmla="*/ 4376607 w 4657288"/>
              <a:gd name="connsiteY3" fmla="*/ 2833688 h 5715001"/>
              <a:gd name="connsiteX4" fmla="*/ 2133469 w 4657288"/>
              <a:gd name="connsiteY4" fmla="*/ 5715001 h 5715001"/>
              <a:gd name="connsiteX5" fmla="*/ 66608 w 4657288"/>
              <a:gd name="connsiteY5" fmla="*/ 3955225 h 5715001"/>
              <a:gd name="connsiteX6" fmla="*/ 4892 w 4657288"/>
              <a:gd name="connsiteY6" fmla="*/ 3738632 h 5715001"/>
              <a:gd name="connsiteX7" fmla="*/ 4892 w 4657288"/>
              <a:gd name="connsiteY7" fmla="*/ 2105307 h 5715001"/>
              <a:gd name="connsiteX8" fmla="*/ 16163 w 4657288"/>
              <a:gd name="connsiteY8" fmla="*/ 2065483 h 5715001"/>
              <a:gd name="connsiteX9" fmla="*/ 1983750 w 4657288"/>
              <a:gd name="connsiteY9" fmla="*/ 48482 h 5715001"/>
              <a:gd name="connsiteX10" fmla="*/ 0 w 4657288"/>
              <a:gd name="connsiteY10" fmla="*/ 0 h 5715001"/>
              <a:gd name="connsiteX11" fmla="*/ 1184468 w 4657288"/>
              <a:gd name="connsiteY11" fmla="*/ 0 h 5715001"/>
              <a:gd name="connsiteX12" fmla="*/ 1085670 w 4657288"/>
              <a:gd name="connsiteY12" fmla="*/ 30733 h 5715001"/>
              <a:gd name="connsiteX13" fmla="*/ 385632 w 4657288"/>
              <a:gd name="connsiteY13" fmla="*/ 371474 h 5715001"/>
              <a:gd name="connsiteX14" fmla="*/ 3084 w 4657288"/>
              <a:gd name="connsiteY14" fmla="*/ 1107011 h 5715001"/>
              <a:gd name="connsiteX15" fmla="*/ 0 w 4657288"/>
              <a:gd name="connsiteY15" fmla="*/ 1115202 h 571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57288" h="5715001">
                <a:moveTo>
                  <a:pt x="2059277" y="0"/>
                </a:moveTo>
                <a:lnTo>
                  <a:pt x="4496778" y="0"/>
                </a:lnTo>
                <a:lnTo>
                  <a:pt x="4541861" y="109747"/>
                </a:lnTo>
                <a:cubicBezTo>
                  <a:pt x="4765110" y="769628"/>
                  <a:pt x="4639835" y="2164160"/>
                  <a:pt x="4376607" y="2833688"/>
                </a:cubicBezTo>
                <a:cubicBezTo>
                  <a:pt x="4075776" y="3598863"/>
                  <a:pt x="3372320" y="5715001"/>
                  <a:pt x="2133469" y="5715001"/>
                </a:cubicBezTo>
                <a:cubicBezTo>
                  <a:pt x="1204331" y="5715001"/>
                  <a:pt x="407135" y="4989372"/>
                  <a:pt x="66608" y="3955225"/>
                </a:cubicBezTo>
                <a:lnTo>
                  <a:pt x="4892" y="3738632"/>
                </a:lnTo>
                <a:lnTo>
                  <a:pt x="4892" y="2105307"/>
                </a:lnTo>
                <a:lnTo>
                  <a:pt x="16163" y="2065483"/>
                </a:lnTo>
                <a:cubicBezTo>
                  <a:pt x="362265" y="1054507"/>
                  <a:pt x="1345080" y="454367"/>
                  <a:pt x="1983750" y="48482"/>
                </a:cubicBezTo>
                <a:close/>
                <a:moveTo>
                  <a:pt x="0" y="0"/>
                </a:moveTo>
                <a:lnTo>
                  <a:pt x="1184468" y="0"/>
                </a:lnTo>
                <a:lnTo>
                  <a:pt x="1085670" y="30733"/>
                </a:lnTo>
                <a:cubicBezTo>
                  <a:pt x="810793" y="116853"/>
                  <a:pt x="534460" y="214907"/>
                  <a:pt x="385632" y="371474"/>
                </a:cubicBezTo>
                <a:cubicBezTo>
                  <a:pt x="236804" y="528041"/>
                  <a:pt x="114352" y="816121"/>
                  <a:pt x="3084" y="1107011"/>
                </a:cubicBezTo>
                <a:lnTo>
                  <a:pt x="0" y="1115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5765B2-52B2-6BC5-E1E4-EC270AC3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pPr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306FA9-7A52-A8EA-624B-2966895D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2A3F03-115B-FA0E-0906-EC7A2A7B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65345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608E6B5A-9B73-EEC7-D3BE-7C807CB61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559925 w 12192000"/>
              <a:gd name="connsiteY0" fmla="*/ 4657143 h 6858000"/>
              <a:gd name="connsiteX1" fmla="*/ 11849494 w 12192000"/>
              <a:gd name="connsiteY1" fmla="*/ 4710661 h 6858000"/>
              <a:gd name="connsiteX2" fmla="*/ 12120025 w 12192000"/>
              <a:gd name="connsiteY2" fmla="*/ 4817124 h 6858000"/>
              <a:gd name="connsiteX3" fmla="*/ 12192000 w 12192000"/>
              <a:gd name="connsiteY3" fmla="*/ 4847522 h 6858000"/>
              <a:gd name="connsiteX4" fmla="*/ 12192000 w 12192000"/>
              <a:gd name="connsiteY4" fmla="*/ 6858000 h 6858000"/>
              <a:gd name="connsiteX5" fmla="*/ 8110633 w 12192000"/>
              <a:gd name="connsiteY5" fmla="*/ 6858000 h 6858000"/>
              <a:gd name="connsiteX6" fmla="*/ 8098101 w 12192000"/>
              <a:gd name="connsiteY6" fmla="*/ 6800730 h 6858000"/>
              <a:gd name="connsiteX7" fmla="*/ 8467725 w 12192000"/>
              <a:gd name="connsiteY7" fmla="*/ 5857875 h 6858000"/>
              <a:gd name="connsiteX8" fmla="*/ 8991599 w 12192000"/>
              <a:gd name="connsiteY8" fmla="*/ 5086350 h 6858000"/>
              <a:gd name="connsiteX9" fmla="*/ 10716497 w 12192000"/>
              <a:gd name="connsiteY9" fmla="*/ 5201434 h 6858000"/>
              <a:gd name="connsiteX10" fmla="*/ 11559925 w 12192000"/>
              <a:gd name="connsiteY10" fmla="*/ 4657143 h 6858000"/>
              <a:gd name="connsiteX11" fmla="*/ 0 w 12192000"/>
              <a:gd name="connsiteY11" fmla="*/ 4635819 h 6858000"/>
              <a:gd name="connsiteX12" fmla="*/ 52817 w 12192000"/>
              <a:gd name="connsiteY12" fmla="*/ 4678261 h 6858000"/>
              <a:gd name="connsiteX13" fmla="*/ 1128157 w 12192000"/>
              <a:gd name="connsiteY13" fmla="*/ 5877126 h 6858000"/>
              <a:gd name="connsiteX14" fmla="*/ 2344982 w 12192000"/>
              <a:gd name="connsiteY14" fmla="*/ 6364963 h 6858000"/>
              <a:gd name="connsiteX15" fmla="*/ 2054933 w 12192000"/>
              <a:gd name="connsiteY15" fmla="*/ 6805286 h 6858000"/>
              <a:gd name="connsiteX16" fmla="*/ 2011904 w 12192000"/>
              <a:gd name="connsiteY16" fmla="*/ 6858000 h 6858000"/>
              <a:gd name="connsiteX17" fmla="*/ 0 w 12192000"/>
              <a:gd name="connsiteY17" fmla="*/ 6858000 h 6858000"/>
              <a:gd name="connsiteX18" fmla="*/ 7685585 w 12192000"/>
              <a:gd name="connsiteY18" fmla="*/ 2970330 h 6858000"/>
              <a:gd name="connsiteX19" fmla="*/ 8676185 w 12192000"/>
              <a:gd name="connsiteY19" fmla="*/ 4208579 h 6858000"/>
              <a:gd name="connsiteX20" fmla="*/ 7685585 w 12192000"/>
              <a:gd name="connsiteY20" fmla="*/ 5961179 h 6858000"/>
              <a:gd name="connsiteX21" fmla="*/ 6694985 w 12192000"/>
              <a:gd name="connsiteY21" fmla="*/ 4208579 h 6858000"/>
              <a:gd name="connsiteX22" fmla="*/ 7685585 w 12192000"/>
              <a:gd name="connsiteY22" fmla="*/ 2970330 h 6858000"/>
              <a:gd name="connsiteX23" fmla="*/ 5058991 w 12192000"/>
              <a:gd name="connsiteY23" fmla="*/ 2130143 h 6858000"/>
              <a:gd name="connsiteX24" fmla="*/ 6566698 w 12192000"/>
              <a:gd name="connsiteY24" fmla="*/ 4028574 h 6858000"/>
              <a:gd name="connsiteX25" fmla="*/ 6354658 w 12192000"/>
              <a:gd name="connsiteY25" fmla="*/ 6836923 h 6858000"/>
              <a:gd name="connsiteX26" fmla="*/ 6334545 w 12192000"/>
              <a:gd name="connsiteY26" fmla="*/ 6858000 h 6858000"/>
              <a:gd name="connsiteX27" fmla="*/ 2453919 w 12192000"/>
              <a:gd name="connsiteY27" fmla="*/ 6858000 h 6858000"/>
              <a:gd name="connsiteX28" fmla="*/ 2429333 w 12192000"/>
              <a:gd name="connsiteY28" fmla="*/ 6757267 h 6858000"/>
              <a:gd name="connsiteX29" fmla="*/ 2421163 w 12192000"/>
              <a:gd name="connsiteY29" fmla="*/ 6542503 h 6858000"/>
              <a:gd name="connsiteX30" fmla="*/ 4035701 w 12192000"/>
              <a:gd name="connsiteY30" fmla="*/ 4934033 h 6858000"/>
              <a:gd name="connsiteX31" fmla="*/ 5058991 w 12192000"/>
              <a:gd name="connsiteY31" fmla="*/ 2130143 h 6858000"/>
              <a:gd name="connsiteX32" fmla="*/ 10559062 w 12192000"/>
              <a:gd name="connsiteY32" fmla="*/ 0 h 6858000"/>
              <a:gd name="connsiteX33" fmla="*/ 11959343 w 12192000"/>
              <a:gd name="connsiteY33" fmla="*/ 0 h 6858000"/>
              <a:gd name="connsiteX34" fmla="*/ 11967380 w 12192000"/>
              <a:gd name="connsiteY34" fmla="*/ 27991 h 6858000"/>
              <a:gd name="connsiteX35" fmla="*/ 12192000 w 12192000"/>
              <a:gd name="connsiteY35" fmla="*/ 2315745 h 6858000"/>
              <a:gd name="connsiteX36" fmla="*/ 10672762 w 12192000"/>
              <a:gd name="connsiteY36" fmla="*/ 4953001 h 6858000"/>
              <a:gd name="connsiteX37" fmla="*/ 8905875 w 12192000"/>
              <a:gd name="connsiteY37" fmla="*/ 4495801 h 6858000"/>
              <a:gd name="connsiteX38" fmla="*/ 9191624 w 12192000"/>
              <a:gd name="connsiteY38" fmla="*/ 2096669 h 6858000"/>
              <a:gd name="connsiteX39" fmla="*/ 10469353 w 12192000"/>
              <a:gd name="connsiteY39" fmla="*/ 110200 h 6858000"/>
              <a:gd name="connsiteX40" fmla="*/ 5082883 w 12192000"/>
              <a:gd name="connsiteY40" fmla="*/ 0 h 6858000"/>
              <a:gd name="connsiteX41" fmla="*/ 8990445 w 12192000"/>
              <a:gd name="connsiteY41" fmla="*/ 0 h 6858000"/>
              <a:gd name="connsiteX42" fmla="*/ 9076781 w 12192000"/>
              <a:gd name="connsiteY42" fmla="*/ 107820 h 6858000"/>
              <a:gd name="connsiteX43" fmla="*/ 9439752 w 12192000"/>
              <a:gd name="connsiteY43" fmla="*/ 966790 h 6858000"/>
              <a:gd name="connsiteX44" fmla="*/ 7046443 w 12192000"/>
              <a:gd name="connsiteY44" fmla="*/ 3028953 h 6858000"/>
              <a:gd name="connsiteX45" fmla="*/ 5034136 w 12192000"/>
              <a:gd name="connsiteY45" fmla="*/ 595315 h 6858000"/>
              <a:gd name="connsiteX46" fmla="*/ 5062425 w 12192000"/>
              <a:gd name="connsiteY46" fmla="*/ 90991 h 6858000"/>
              <a:gd name="connsiteX47" fmla="*/ 2054808 w 12192000"/>
              <a:gd name="connsiteY47" fmla="*/ 0 h 6858000"/>
              <a:gd name="connsiteX48" fmla="*/ 4492148 w 12192000"/>
              <a:gd name="connsiteY48" fmla="*/ 0 h 6858000"/>
              <a:gd name="connsiteX49" fmla="*/ 4537231 w 12192000"/>
              <a:gd name="connsiteY49" fmla="*/ 109748 h 6858000"/>
              <a:gd name="connsiteX50" fmla="*/ 4371977 w 12192000"/>
              <a:gd name="connsiteY50" fmla="*/ 2833690 h 6858000"/>
              <a:gd name="connsiteX51" fmla="*/ 2128839 w 12192000"/>
              <a:gd name="connsiteY51" fmla="*/ 5715001 h 6858000"/>
              <a:gd name="connsiteX52" fmla="*/ 61978 w 12192000"/>
              <a:gd name="connsiteY52" fmla="*/ 3955226 h 6858000"/>
              <a:gd name="connsiteX53" fmla="*/ 0 w 12192000"/>
              <a:gd name="connsiteY53" fmla="*/ 3737713 h 6858000"/>
              <a:gd name="connsiteX54" fmla="*/ 0 w 12192000"/>
              <a:gd name="connsiteY54" fmla="*/ 2111534 h 6858000"/>
              <a:gd name="connsiteX55" fmla="*/ 27955 w 12192000"/>
              <a:gd name="connsiteY55" fmla="*/ 2019115 h 6858000"/>
              <a:gd name="connsiteX56" fmla="*/ 2008350 w 12192000"/>
              <a:gd name="connsiteY56" fmla="*/ 29887 h 6858000"/>
              <a:gd name="connsiteX57" fmla="*/ 0 w 12192000"/>
              <a:gd name="connsiteY57" fmla="*/ 0 h 6858000"/>
              <a:gd name="connsiteX58" fmla="*/ 1179841 w 12192000"/>
              <a:gd name="connsiteY58" fmla="*/ 0 h 6858000"/>
              <a:gd name="connsiteX59" fmla="*/ 1081040 w 12192000"/>
              <a:gd name="connsiteY59" fmla="*/ 30734 h 6858000"/>
              <a:gd name="connsiteX60" fmla="*/ 381002 w 12192000"/>
              <a:gd name="connsiteY60" fmla="*/ 371475 h 6858000"/>
              <a:gd name="connsiteX61" fmla="*/ 55091 w 12192000"/>
              <a:gd name="connsiteY61" fmla="*/ 962397 h 6858000"/>
              <a:gd name="connsiteX62" fmla="*/ 0 w 12192000"/>
              <a:gd name="connsiteY62" fmla="*/ 110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192000" h="6858000">
                <a:moveTo>
                  <a:pt x="11559925" y="4657143"/>
                </a:moveTo>
                <a:cubicBezTo>
                  <a:pt x="11644517" y="4654009"/>
                  <a:pt x="11739657" y="4669592"/>
                  <a:pt x="11849494" y="4710661"/>
                </a:cubicBezTo>
                <a:cubicBezTo>
                  <a:pt x="11922719" y="4738041"/>
                  <a:pt x="12014853" y="4773833"/>
                  <a:pt x="12120025" y="4817124"/>
                </a:cubicBezTo>
                <a:lnTo>
                  <a:pt x="12192000" y="4847522"/>
                </a:lnTo>
                <a:lnTo>
                  <a:pt x="12192000" y="6858000"/>
                </a:lnTo>
                <a:lnTo>
                  <a:pt x="8110633" y="6858000"/>
                </a:lnTo>
                <a:lnTo>
                  <a:pt x="8098101" y="6800730"/>
                </a:lnTo>
                <a:cubicBezTo>
                  <a:pt x="8052959" y="6451842"/>
                  <a:pt x="8351025" y="6035347"/>
                  <a:pt x="8467725" y="5857875"/>
                </a:cubicBezTo>
                <a:cubicBezTo>
                  <a:pt x="8623325" y="5621246"/>
                  <a:pt x="8581879" y="5160832"/>
                  <a:pt x="8991599" y="5086350"/>
                </a:cubicBezTo>
                <a:cubicBezTo>
                  <a:pt x="9401319" y="5011868"/>
                  <a:pt x="10337019" y="5405336"/>
                  <a:pt x="10716497" y="5201434"/>
                </a:cubicBezTo>
                <a:cubicBezTo>
                  <a:pt x="11024823" y="5035764"/>
                  <a:pt x="11193355" y="4670723"/>
                  <a:pt x="11559925" y="4657143"/>
                </a:cubicBezTo>
                <a:close/>
                <a:moveTo>
                  <a:pt x="0" y="4635819"/>
                </a:moveTo>
                <a:lnTo>
                  <a:pt x="52817" y="4678261"/>
                </a:lnTo>
                <a:cubicBezTo>
                  <a:pt x="384837" y="4975220"/>
                  <a:pt x="816690" y="5722200"/>
                  <a:pt x="1128157" y="5877126"/>
                </a:cubicBezTo>
                <a:cubicBezTo>
                  <a:pt x="1537058" y="6080518"/>
                  <a:pt x="2526083" y="5942872"/>
                  <a:pt x="2344982" y="6364963"/>
                </a:cubicBezTo>
                <a:cubicBezTo>
                  <a:pt x="2299708" y="6470486"/>
                  <a:pt x="2194913" y="6627946"/>
                  <a:pt x="2054933" y="6805286"/>
                </a:cubicBezTo>
                <a:lnTo>
                  <a:pt x="2011904" y="6858000"/>
                </a:lnTo>
                <a:lnTo>
                  <a:pt x="0" y="6858000"/>
                </a:lnTo>
                <a:close/>
                <a:moveTo>
                  <a:pt x="7685585" y="2970330"/>
                </a:moveTo>
                <a:cubicBezTo>
                  <a:pt x="8232678" y="2970330"/>
                  <a:pt x="8676185" y="3240645"/>
                  <a:pt x="8676185" y="4208579"/>
                </a:cubicBezTo>
                <a:cubicBezTo>
                  <a:pt x="8676185" y="5176513"/>
                  <a:pt x="8232678" y="5961179"/>
                  <a:pt x="7685585" y="5961179"/>
                </a:cubicBezTo>
                <a:cubicBezTo>
                  <a:pt x="7138492" y="5961179"/>
                  <a:pt x="6694985" y="4707054"/>
                  <a:pt x="6694985" y="4208579"/>
                </a:cubicBezTo>
                <a:cubicBezTo>
                  <a:pt x="6694985" y="3710104"/>
                  <a:pt x="7138492" y="2970330"/>
                  <a:pt x="7685585" y="2970330"/>
                </a:cubicBezTo>
                <a:close/>
                <a:moveTo>
                  <a:pt x="5058991" y="2130143"/>
                </a:moveTo>
                <a:cubicBezTo>
                  <a:pt x="5569496" y="2192811"/>
                  <a:pt x="6367308" y="3226762"/>
                  <a:pt x="6566698" y="4028574"/>
                </a:cubicBezTo>
                <a:cubicBezTo>
                  <a:pt x="6753627" y="4780273"/>
                  <a:pt x="6815816" y="6254612"/>
                  <a:pt x="6354658" y="6836923"/>
                </a:cubicBezTo>
                <a:lnTo>
                  <a:pt x="6334545" y="6858000"/>
                </a:lnTo>
                <a:lnTo>
                  <a:pt x="2453919" y="6858000"/>
                </a:lnTo>
                <a:lnTo>
                  <a:pt x="2429333" y="6757267"/>
                </a:lnTo>
                <a:cubicBezTo>
                  <a:pt x="2415322" y="6680663"/>
                  <a:pt x="2411927" y="6608212"/>
                  <a:pt x="2421163" y="6542503"/>
                </a:cubicBezTo>
                <a:cubicBezTo>
                  <a:pt x="2495058" y="6016836"/>
                  <a:pt x="3596064" y="5669427"/>
                  <a:pt x="4035701" y="4934033"/>
                </a:cubicBezTo>
                <a:cubicBezTo>
                  <a:pt x="4475340" y="4198639"/>
                  <a:pt x="4548486" y="2067477"/>
                  <a:pt x="5058991" y="2130143"/>
                </a:cubicBezTo>
                <a:close/>
                <a:moveTo>
                  <a:pt x="10559062" y="0"/>
                </a:moveTo>
                <a:lnTo>
                  <a:pt x="11959343" y="0"/>
                </a:lnTo>
                <a:lnTo>
                  <a:pt x="11967380" y="27991"/>
                </a:lnTo>
                <a:cubicBezTo>
                  <a:pt x="12119670" y="619640"/>
                  <a:pt x="12192000" y="1472782"/>
                  <a:pt x="12192000" y="2315745"/>
                </a:cubicBezTo>
                <a:cubicBezTo>
                  <a:pt x="12192000" y="3814345"/>
                  <a:pt x="11220449" y="4589658"/>
                  <a:pt x="10672762" y="4953001"/>
                </a:cubicBezTo>
                <a:cubicBezTo>
                  <a:pt x="10125075" y="5316344"/>
                  <a:pt x="9152731" y="4971856"/>
                  <a:pt x="8905875" y="4495801"/>
                </a:cubicBezTo>
                <a:cubicBezTo>
                  <a:pt x="8659019" y="4019746"/>
                  <a:pt x="8765380" y="2970993"/>
                  <a:pt x="9191624" y="2096669"/>
                </a:cubicBezTo>
                <a:cubicBezTo>
                  <a:pt x="9431386" y="1604863"/>
                  <a:pt x="9961977" y="754038"/>
                  <a:pt x="10469353" y="110200"/>
                </a:cubicBezTo>
                <a:close/>
                <a:moveTo>
                  <a:pt x="5082883" y="0"/>
                </a:moveTo>
                <a:lnTo>
                  <a:pt x="8990445" y="0"/>
                </a:lnTo>
                <a:lnTo>
                  <a:pt x="9076781" y="107820"/>
                </a:lnTo>
                <a:cubicBezTo>
                  <a:pt x="9299153" y="409305"/>
                  <a:pt x="9439752" y="707052"/>
                  <a:pt x="9439752" y="966790"/>
                </a:cubicBezTo>
                <a:cubicBezTo>
                  <a:pt x="9439752" y="2005741"/>
                  <a:pt x="7780713" y="3090865"/>
                  <a:pt x="7046443" y="3028953"/>
                </a:cubicBezTo>
                <a:cubicBezTo>
                  <a:pt x="6312175" y="2967041"/>
                  <a:pt x="5132561" y="1397003"/>
                  <a:pt x="5034136" y="595315"/>
                </a:cubicBezTo>
                <a:cubicBezTo>
                  <a:pt x="5016258" y="449696"/>
                  <a:pt x="5027557" y="276526"/>
                  <a:pt x="5062425" y="90991"/>
                </a:cubicBezTo>
                <a:close/>
                <a:moveTo>
                  <a:pt x="2054808" y="0"/>
                </a:moveTo>
                <a:lnTo>
                  <a:pt x="4492148" y="0"/>
                </a:lnTo>
                <a:lnTo>
                  <a:pt x="4537231" y="109748"/>
                </a:lnTo>
                <a:cubicBezTo>
                  <a:pt x="4760480" y="769629"/>
                  <a:pt x="4635206" y="2164161"/>
                  <a:pt x="4371977" y="2833690"/>
                </a:cubicBezTo>
                <a:cubicBezTo>
                  <a:pt x="4071146" y="3598863"/>
                  <a:pt x="3367690" y="5715001"/>
                  <a:pt x="2128839" y="5715001"/>
                </a:cubicBezTo>
                <a:cubicBezTo>
                  <a:pt x="1199701" y="5715001"/>
                  <a:pt x="402505" y="4989372"/>
                  <a:pt x="61978" y="3955226"/>
                </a:cubicBezTo>
                <a:lnTo>
                  <a:pt x="0" y="3737713"/>
                </a:lnTo>
                <a:lnTo>
                  <a:pt x="0" y="2111534"/>
                </a:lnTo>
                <a:lnTo>
                  <a:pt x="27955" y="2019115"/>
                </a:lnTo>
                <a:cubicBezTo>
                  <a:pt x="393417" y="1020728"/>
                  <a:pt x="1380500" y="429846"/>
                  <a:pt x="2008350" y="29887"/>
                </a:cubicBezTo>
                <a:close/>
                <a:moveTo>
                  <a:pt x="0" y="0"/>
                </a:moveTo>
                <a:lnTo>
                  <a:pt x="1179841" y="0"/>
                </a:lnTo>
                <a:lnTo>
                  <a:pt x="1081040" y="30734"/>
                </a:lnTo>
                <a:cubicBezTo>
                  <a:pt x="806163" y="116854"/>
                  <a:pt x="529830" y="214908"/>
                  <a:pt x="381002" y="371475"/>
                </a:cubicBezTo>
                <a:cubicBezTo>
                  <a:pt x="256979" y="501948"/>
                  <a:pt x="151272" y="723749"/>
                  <a:pt x="55091" y="962397"/>
                </a:cubicBezTo>
                <a:lnTo>
                  <a:pt x="0" y="110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5765B2-52B2-6BC5-E1E4-EC270AC3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8090-2A6D-4633-81A4-7E99CC747416}" type="datetimeFigureOut">
              <a:rPr lang="sv-SE" smtClean="0"/>
              <a:pPr/>
              <a:t>2025-04-07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306FA9-7A52-A8EA-624B-2966895D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2A3F03-115B-FA0E-0906-EC7A2A7B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3619-5E88-4FC7-85F4-C5902B3C93B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27303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sida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FB4B3-3F8F-EEA0-BC16-D2E7D8B7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150" y="525688"/>
            <a:ext cx="11459250" cy="1077912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F82ABD-21BA-DF6D-ACFD-556E0294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A7B0-B561-434F-86F2-36DDF5891D95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823BD5-1640-5E6C-A569-7D89872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07DF0D-EDE9-A44D-7762-DB8F5387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AE203E59-6256-677D-A5D5-2743C47D9C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6000" y="1987775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05897F74-F606-AC6F-2DCA-60727BAB7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0700" y="1987775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CD5D053A-E375-4F59-D23F-FE4DD1ACB2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1300" y="1987775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675DD594-C063-C4F8-05E7-723A0D17AA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600" y="1987775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7">
            <a:extLst>
              <a:ext uri="{FF2B5EF4-FFF2-40B4-BE49-F238E27FC236}">
                <a16:creationId xmlns:a16="http://schemas.microsoft.com/office/drawing/2014/main" id="{4E8DE248-7005-1CA4-1AF2-078FECECE8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25400" y="2000475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8E0DC08E-B8CF-B81F-BB6F-49AB62D109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2540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D6363991-4538-9BFE-5C92-321A9D7854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8130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2DB13236-F23F-190A-A050-5B0322D4A6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15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A07F66F3-A0FE-509A-A35A-10A041B0B4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1025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27380AF1-43D3-D0B6-7B6D-6C9676FF9F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95887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363873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sid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FB4B3-3F8F-EEA0-BC16-D2E7D8B7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037" y="525688"/>
            <a:ext cx="11456662" cy="1077912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F82ABD-21BA-DF6D-ACFD-556E0294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A7B0-B561-434F-86F2-36DDF5891D95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823BD5-1640-5E6C-A569-7D89872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07DF0D-EDE9-A44D-7762-DB8F5387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AE203E59-6256-677D-A5D5-2743C47D9C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1835" y="1629000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05897F74-F606-AC6F-2DCA-60727BAB7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0287" y="1638637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CD5D053A-E375-4F59-D23F-FE4DD1ACB2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79612" y="1638637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675DD594-C063-C4F8-05E7-723A0D17AA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488" y="1629000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7">
            <a:extLst>
              <a:ext uri="{FF2B5EF4-FFF2-40B4-BE49-F238E27FC236}">
                <a16:creationId xmlns:a16="http://schemas.microsoft.com/office/drawing/2014/main" id="{4E8DE248-7005-1CA4-1AF2-078FECECE8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25512" y="1638637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2DB13236-F23F-190A-A050-5B0322D4A6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262" y="3514613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16">
            <a:extLst>
              <a:ext uri="{FF2B5EF4-FFF2-40B4-BE49-F238E27FC236}">
                <a16:creationId xmlns:a16="http://schemas.microsoft.com/office/drawing/2014/main" id="{AB703078-0055-CCDD-4F67-3B06ABCB15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79499" y="3524475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7BAAD363-9F6B-E390-1797-9B758E57B9B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91610" y="3514613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1C93571E-5C96-D367-FECB-E39CA1AC6B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20287" y="3524250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C46CE0C2-1B2B-3719-4873-DFFE29CDC5B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025287" y="3524250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096F6C6D-F341-2D6A-401A-1E4A598B9C8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6262" y="3997213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F9F43FD0-1EBD-48F9-2939-1514983520E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79161" y="4006850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22" name="Platshållare för text 16">
            <a:extLst>
              <a:ext uri="{FF2B5EF4-FFF2-40B4-BE49-F238E27FC236}">
                <a16:creationId xmlns:a16="http://schemas.microsoft.com/office/drawing/2014/main" id="{FD2842ED-DEA2-F412-BDC3-D672BBB36A7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6037" y="5797213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3" name="Platshållare för text 16">
            <a:extLst>
              <a:ext uri="{FF2B5EF4-FFF2-40B4-BE49-F238E27FC236}">
                <a16:creationId xmlns:a16="http://schemas.microsoft.com/office/drawing/2014/main" id="{90D78BA9-ABE3-BB42-C03C-3B048438E2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78936" y="5864113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4" name="Platshållare för bild 7">
            <a:extLst>
              <a:ext uri="{FF2B5EF4-FFF2-40B4-BE49-F238E27FC236}">
                <a16:creationId xmlns:a16="http://schemas.microsoft.com/office/drawing/2014/main" id="{DCF5A2EA-274E-38F0-6A56-ADB433EA37B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90709" y="4024201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25" name="Platshållare för text 16">
            <a:extLst>
              <a:ext uri="{FF2B5EF4-FFF2-40B4-BE49-F238E27FC236}">
                <a16:creationId xmlns:a16="http://schemas.microsoft.com/office/drawing/2014/main" id="{F697451A-B534-2653-234A-4716DF7192F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90484" y="5824201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6" name="Platshållare för bild 7">
            <a:extLst>
              <a:ext uri="{FF2B5EF4-FFF2-40B4-BE49-F238E27FC236}">
                <a16:creationId xmlns:a16="http://schemas.microsoft.com/office/drawing/2014/main" id="{1018B913-0BBB-9E92-00A1-7346EAF9DA8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618711" y="4033838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27" name="Platshållare för text 16">
            <a:extLst>
              <a:ext uri="{FF2B5EF4-FFF2-40B4-BE49-F238E27FC236}">
                <a16:creationId xmlns:a16="http://schemas.microsoft.com/office/drawing/2014/main" id="{86E60BCA-2350-A5A3-B21B-E45EA68DDC8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618486" y="5833838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8" name="Platshållare för bild 7">
            <a:extLst>
              <a:ext uri="{FF2B5EF4-FFF2-40B4-BE49-F238E27FC236}">
                <a16:creationId xmlns:a16="http://schemas.microsoft.com/office/drawing/2014/main" id="{6B0A4021-04B7-9896-5530-74DCD7E3783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022699" y="4033838"/>
            <a:ext cx="180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29" name="Platshållare för text 16">
            <a:extLst>
              <a:ext uri="{FF2B5EF4-FFF2-40B4-BE49-F238E27FC236}">
                <a16:creationId xmlns:a16="http://schemas.microsoft.com/office/drawing/2014/main" id="{6F083762-DCB4-AEED-9B46-A4FF9283065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022474" y="5833838"/>
            <a:ext cx="1800225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583886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sid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FB4B3-3F8F-EEA0-BC16-D2E7D8B7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150" y="525688"/>
            <a:ext cx="11459250" cy="1077912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F82ABD-21BA-DF6D-ACFD-556E0294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A7B0-B561-434F-86F2-36DDF5891D95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823BD5-1640-5E6C-A569-7D89872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07DF0D-EDE9-A44D-7762-DB8F5387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AE203E59-6256-677D-A5D5-2743C47D9C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6000" y="1987775"/>
            <a:ext cx="1800000" cy="180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05897F74-F606-AC6F-2DCA-60727BAB7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0700" y="1987775"/>
            <a:ext cx="1800000" cy="180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CD5D053A-E375-4F59-D23F-FE4DD1ACB2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1300" y="1987775"/>
            <a:ext cx="1800000" cy="180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675DD594-C063-C4F8-05E7-723A0D17AA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600" y="1987775"/>
            <a:ext cx="1800000" cy="180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7">
            <a:extLst>
              <a:ext uri="{FF2B5EF4-FFF2-40B4-BE49-F238E27FC236}">
                <a16:creationId xmlns:a16="http://schemas.microsoft.com/office/drawing/2014/main" id="{4E8DE248-7005-1CA4-1AF2-078FECECE8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25400" y="2000475"/>
            <a:ext cx="1800000" cy="180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8E0DC08E-B8CF-B81F-BB6F-49AB62D109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2540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D6363991-4538-9BFE-5C92-321A9D7854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8130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2DB13236-F23F-190A-A050-5B0322D4A6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15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A07F66F3-A0FE-509A-A35A-10A041B0B4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10250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27380AF1-43D3-D0B6-7B6D-6C9676FF9F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95887" y="3962400"/>
            <a:ext cx="1800225" cy="1625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74128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sida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FB4B3-3F8F-EEA0-BC16-D2E7D8B7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150" y="351857"/>
            <a:ext cx="11459250" cy="1077912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F82ABD-21BA-DF6D-ACFD-556E0294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A7B0-B561-434F-86F2-36DDF5891D95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823BD5-1640-5E6C-A569-7D89872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07DF0D-EDE9-A44D-7762-DB8F5387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AE203E59-6256-677D-A5D5-2743C47D9CC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196000" y="1429769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05897F74-F606-AC6F-2DCA-60727BAB7DA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610700" y="1429769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CD5D053A-E375-4F59-D23F-FE4DD1ACB23B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2781300" y="1429769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675DD594-C063-C4F8-05E7-723A0D17AAD4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66600" y="1429769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7">
            <a:extLst>
              <a:ext uri="{FF2B5EF4-FFF2-40B4-BE49-F238E27FC236}">
                <a16:creationId xmlns:a16="http://schemas.microsoft.com/office/drawing/2014/main" id="{4E8DE248-7005-1CA4-1AF2-078FECECE843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0025400" y="1442469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8E0DC08E-B8CF-B81F-BB6F-49AB62D10981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025400" y="2938322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D6363991-4538-9BFE-5C92-321A9D785460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2781300" y="2938322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2DB13236-F23F-190A-A050-5B0322D4A668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366150" y="2938322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A07F66F3-A0FE-509A-A35A-10A041B0B433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7610250" y="2938322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27380AF1-43D3-D0B6-7B6D-6C9676FF9F4E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5195887" y="2938322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6" name="Platshållare för bild 7">
            <a:extLst>
              <a:ext uri="{FF2B5EF4-FFF2-40B4-BE49-F238E27FC236}">
                <a16:creationId xmlns:a16="http://schemas.microsoft.com/office/drawing/2014/main" id="{767565A3-0DD3-5B0E-C8BF-A665995C1A43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196000" y="4035993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27" name="Platshållare för bild 7">
            <a:extLst>
              <a:ext uri="{FF2B5EF4-FFF2-40B4-BE49-F238E27FC236}">
                <a16:creationId xmlns:a16="http://schemas.microsoft.com/office/drawing/2014/main" id="{41527C4E-8F82-1D40-751C-CCDB14D363BD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610700" y="4035993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28" name="Platshållare för bild 7">
            <a:extLst>
              <a:ext uri="{FF2B5EF4-FFF2-40B4-BE49-F238E27FC236}">
                <a16:creationId xmlns:a16="http://schemas.microsoft.com/office/drawing/2014/main" id="{71BE4B68-FDAC-C243-8B62-61ABFDBC488E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2781300" y="4035993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29" name="Platshållare för bild 7">
            <a:extLst>
              <a:ext uri="{FF2B5EF4-FFF2-40B4-BE49-F238E27FC236}">
                <a16:creationId xmlns:a16="http://schemas.microsoft.com/office/drawing/2014/main" id="{1A71BA96-A026-FD7E-CB06-98CFC028A40E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66600" y="4035993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30" name="Platshållare för bild 7">
            <a:extLst>
              <a:ext uri="{FF2B5EF4-FFF2-40B4-BE49-F238E27FC236}">
                <a16:creationId xmlns:a16="http://schemas.microsoft.com/office/drawing/2014/main" id="{65D1AD60-E047-0A08-7105-AE1639B034BB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0025400" y="4048693"/>
            <a:ext cx="1495853" cy="1495853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31" name="Platshållare för text 16">
            <a:extLst>
              <a:ext uri="{FF2B5EF4-FFF2-40B4-BE49-F238E27FC236}">
                <a16:creationId xmlns:a16="http://schemas.microsoft.com/office/drawing/2014/main" id="{D37F9EB3-5D95-000C-C2B1-65F8CF98BD20}"/>
              </a:ext>
            </a:extLst>
          </p:cNvPr>
          <p:cNvSpPr>
            <a:spLocks noGrp="1" noChangeAspect="1"/>
          </p:cNvSpPr>
          <p:nvPr>
            <p:ph type="body" sz="quarter" idx="29"/>
          </p:nvPr>
        </p:nvSpPr>
        <p:spPr>
          <a:xfrm>
            <a:off x="10025400" y="5544546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2" name="Platshållare för text 16">
            <a:extLst>
              <a:ext uri="{FF2B5EF4-FFF2-40B4-BE49-F238E27FC236}">
                <a16:creationId xmlns:a16="http://schemas.microsoft.com/office/drawing/2014/main" id="{C8CC948F-2907-FE58-51B1-C3B8B56CA8CF}"/>
              </a:ext>
            </a:extLst>
          </p:cNvPr>
          <p:cNvSpPr>
            <a:spLocks noGrp="1" noChangeAspect="1"/>
          </p:cNvSpPr>
          <p:nvPr>
            <p:ph type="body" sz="quarter" idx="30"/>
          </p:nvPr>
        </p:nvSpPr>
        <p:spPr>
          <a:xfrm>
            <a:off x="2781300" y="5544546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3" name="Platshållare för text 16">
            <a:extLst>
              <a:ext uri="{FF2B5EF4-FFF2-40B4-BE49-F238E27FC236}">
                <a16:creationId xmlns:a16="http://schemas.microsoft.com/office/drawing/2014/main" id="{E34EC670-B263-FF4F-A8C4-BF175F9FCF6E}"/>
              </a:ext>
            </a:extLst>
          </p:cNvPr>
          <p:cNvSpPr>
            <a:spLocks noGrp="1" noChangeAspect="1"/>
          </p:cNvSpPr>
          <p:nvPr>
            <p:ph type="body" sz="quarter" idx="31"/>
          </p:nvPr>
        </p:nvSpPr>
        <p:spPr>
          <a:xfrm>
            <a:off x="366150" y="5544546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4" name="Platshållare för text 16">
            <a:extLst>
              <a:ext uri="{FF2B5EF4-FFF2-40B4-BE49-F238E27FC236}">
                <a16:creationId xmlns:a16="http://schemas.microsoft.com/office/drawing/2014/main" id="{1877196A-8B9B-7BC9-8E5C-C8738FF03F11}"/>
              </a:ext>
            </a:extLst>
          </p:cNvPr>
          <p:cNvSpPr>
            <a:spLocks noGrp="1" noChangeAspect="1"/>
          </p:cNvSpPr>
          <p:nvPr>
            <p:ph type="body" sz="quarter" idx="32"/>
          </p:nvPr>
        </p:nvSpPr>
        <p:spPr>
          <a:xfrm>
            <a:off x="7610250" y="5544546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5" name="Platshållare för text 16">
            <a:extLst>
              <a:ext uri="{FF2B5EF4-FFF2-40B4-BE49-F238E27FC236}">
                <a16:creationId xmlns:a16="http://schemas.microsoft.com/office/drawing/2014/main" id="{B9A63597-A65D-4691-4F95-CB9E1EC0D33D}"/>
              </a:ext>
            </a:extLst>
          </p:cNvPr>
          <p:cNvSpPr>
            <a:spLocks noGrp="1" noChangeAspect="1"/>
          </p:cNvSpPr>
          <p:nvPr>
            <p:ph type="body" sz="quarter" idx="33"/>
          </p:nvPr>
        </p:nvSpPr>
        <p:spPr>
          <a:xfrm>
            <a:off x="5195887" y="5544546"/>
            <a:ext cx="1496040" cy="8957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5891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09BFBE-872D-40FA-A929-003B0056B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01E75E-5B3A-4C30-128A-9E485F285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C7939D-39EB-0209-4A8B-15800D3F6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166CA9-DD65-18CB-FFED-327C4B48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D40-584E-49A7-A58B-2FCC64F6FF95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D6F2CC-7355-1801-7F85-F4B098A6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6DB994-3A7B-69C6-59DE-AB7C9C5F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20D0-D57D-4416-B8DA-173ABB086D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3665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cialsid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FB4B3-3F8F-EEA0-BC16-D2E7D8B7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150" y="525688"/>
            <a:ext cx="11459250" cy="1077912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F82ABD-21BA-DF6D-ACFD-556E0294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A7B0-B561-434F-86F2-36DDF5891D95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823BD5-1640-5E6C-A569-7D89872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07DF0D-EDE9-A44D-7762-DB8F5387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AE203E59-6256-677D-A5D5-2743C47D9C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4238" y="2117066"/>
            <a:ext cx="2160000" cy="216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05897F74-F606-AC6F-2DCA-60727BAB7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67414" y="2117066"/>
            <a:ext cx="2160000" cy="216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CD5D053A-E375-4F59-D23F-FE4DD1ACB2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1400" y="2117066"/>
            <a:ext cx="2160000" cy="216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675DD594-C063-C4F8-05E7-723A0D17AA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9039" y="2117066"/>
            <a:ext cx="2160000" cy="2160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D6363991-4538-9BFE-5C92-321A9D7854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7398" y="4400007"/>
            <a:ext cx="2014452" cy="95304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2DB13236-F23F-190A-A050-5B0322D4A6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64587" y="4400007"/>
            <a:ext cx="2014452" cy="95304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16">
            <a:extLst>
              <a:ext uri="{FF2B5EF4-FFF2-40B4-BE49-F238E27FC236}">
                <a16:creationId xmlns:a16="http://schemas.microsoft.com/office/drawing/2014/main" id="{A07F66F3-A0FE-509A-A35A-10A041B0B4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12962" y="4400007"/>
            <a:ext cx="2014452" cy="95304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16">
            <a:extLst>
              <a:ext uri="{FF2B5EF4-FFF2-40B4-BE49-F238E27FC236}">
                <a16:creationId xmlns:a16="http://schemas.microsoft.com/office/drawing/2014/main" id="{27380AF1-43D3-D0B6-7B6D-6C9676FF9F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20123" y="4400007"/>
            <a:ext cx="2014452" cy="95304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614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sida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232A00-7BB3-64A9-BD19-3AE3E71B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365125"/>
            <a:ext cx="63500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A46EA0-8313-D18F-ACBA-51A2BC3C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A7B0-B561-434F-86F2-36DDF5891D95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E5F82D-6005-1072-A219-D5B4A79E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3AC253-C681-9DD4-98FD-69926FD2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  <p:pic>
        <p:nvPicPr>
          <p:cNvPr id="1026" name="Picture 2" descr="Mobile phone silhouette | Free SVG">
            <a:extLst>
              <a:ext uri="{FF2B5EF4-FFF2-40B4-BE49-F238E27FC236}">
                <a16:creationId xmlns:a16="http://schemas.microsoft.com/office/drawing/2014/main" id="{D9DF25B3-40D4-011A-DD00-3C36CD68B0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6388" r="23333" b="4889"/>
          <a:stretch/>
        </p:blipFill>
        <p:spPr bwMode="auto">
          <a:xfrm>
            <a:off x="7467600" y="0"/>
            <a:ext cx="3619500" cy="63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3F5867E-A0E1-938F-9EEB-3B2B47B449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70800" y="571500"/>
            <a:ext cx="3238500" cy="5130800"/>
          </a:xfrm>
          <a:prstGeom prst="roundRect">
            <a:avLst>
              <a:gd name="adj" fmla="val 4902"/>
            </a:avLst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0DA06E8-783F-5C35-CFFE-304CEC26DED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3100" y="1933575"/>
            <a:ext cx="6350000" cy="4133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586294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sida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092A14-7B68-63E2-D171-9A008CAD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414339"/>
            <a:ext cx="10737850" cy="1139825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3C8763-B350-5BE4-B3B1-4A277D86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A7B0-B561-434F-86F2-36DDF5891D95}" type="datetimeFigureOut">
              <a:rPr lang="sv-SE" smtClean="0"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60020-2D7E-6503-FA04-CF00A916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604FDE-1C96-F800-912E-5B4B2998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A717-CDB2-4B12-921B-458F8D953315}" type="slidenum">
              <a:rPr lang="sv-SE" smtClean="0"/>
              <a:t>‹#›</a:t>
            </a:fld>
            <a:endParaRPr lang="sv-SE"/>
          </a:p>
        </p:txBody>
      </p:sp>
      <p:pic>
        <p:nvPicPr>
          <p:cNvPr id="2050" name="Picture 2" descr="Laptop PNG, Laptop Transparent Background - FreeIconsPNG">
            <a:extLst>
              <a:ext uri="{FF2B5EF4-FFF2-40B4-BE49-F238E27FC236}">
                <a16:creationId xmlns:a16="http://schemas.microsoft.com/office/drawing/2014/main" id="{7AB6CE66-E861-2FD1-9B4E-B55AE2ADB6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1670" r="1747"/>
          <a:stretch/>
        </p:blipFill>
        <p:spPr bwMode="auto">
          <a:xfrm>
            <a:off x="4610100" y="1481008"/>
            <a:ext cx="7531100" cy="460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2C7EBAC5-E6F9-22CE-ADC3-7E392C4227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4500" y="1828800"/>
            <a:ext cx="5676900" cy="35480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BABCC72-AB55-1DDD-662E-79ADE83293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950" y="1828800"/>
            <a:ext cx="4451350" cy="36195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750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74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AF7E9E6-7000-0FFA-39DA-029034DC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2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TITEL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8C5786-3C0B-35DB-A67B-4311DA385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86816"/>
            <a:ext cx="10515600" cy="1538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Underrubrik/föreläsarens namn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CE3080-5E34-D99F-2F83-EDA8ED779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fld id="{BE9F1AA8-BCD5-48DF-8184-F016C0D2B391}" type="datetimeFigureOut">
              <a:rPr lang="sv-SE" smtClean="0"/>
              <a:pPr>
                <a:defRPr/>
              </a:pPr>
              <a:t>2025-04-07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F72009-424A-35A9-4AAC-2D6F1553B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CB9062-7C71-B0D6-D89E-00E957FE2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3BAE3"/>
                </a:solidFill>
              </a:defRPr>
            </a:lvl1pPr>
          </a:lstStyle>
          <a:p>
            <a:pPr>
              <a:defRPr/>
            </a:pPr>
            <a:fld id="{0E4C3B66-948E-440D-A7D8-E35FC7571F3F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1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3" r:id="rId5"/>
    <p:sldLayoutId id="2147483744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08FD20F-8DAB-B4AD-ED37-21938AF5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679035-79F5-C018-0866-2BAD2561F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BDDF0A-7763-FF56-DEE3-7C05711DE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3BAE3"/>
                </a:solidFill>
              </a:defRPr>
            </a:lvl1pPr>
          </a:lstStyle>
          <a:p>
            <a:fld id="{66D46D40-584E-49A7-A58B-2FCC64F6FF95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2B6FFD-424A-935A-6396-7022BBA06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ABB3E2-C60D-7D79-41CF-5FDE25090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20D0-D57D-4416-B8DA-173ABB086D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04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2" r:id="rId3"/>
    <p:sldLayoutId id="2147483753" r:id="rId4"/>
    <p:sldLayoutId id="2147483755" r:id="rId5"/>
    <p:sldLayoutId id="2147483756" r:id="rId6"/>
    <p:sldLayoutId id="2147483812" r:id="rId7"/>
    <p:sldLayoutId id="2147483813" r:id="rId8"/>
    <p:sldLayoutId id="2147483815" r:id="rId9"/>
    <p:sldLayoutId id="2147483819" r:id="rId10"/>
    <p:sldLayoutId id="2147483814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29" r:id="rId23"/>
    <p:sldLayoutId id="2147483830" r:id="rId24"/>
    <p:sldLayoutId id="2147483788" r:id="rId25"/>
    <p:sldLayoutId id="2147483789" r:id="rId26"/>
    <p:sldLayoutId id="2147483803" r:id="rId27"/>
    <p:sldLayoutId id="214748380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3BAE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560A13A-DB3F-4AD5-B6AF-BDA0278A0A39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3BAE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3BAE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45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21" r:id="rId2"/>
    <p:sldLayoutId id="2147483772" r:id="rId3"/>
    <p:sldLayoutId id="2147483822" r:id="rId4"/>
    <p:sldLayoutId id="2147483800" r:id="rId5"/>
    <p:sldLayoutId id="2147483848" r:id="rId6"/>
    <p:sldLayoutId id="2147483801" r:id="rId7"/>
    <p:sldLayoutId id="2147483825" r:id="rId8"/>
    <p:sldLayoutId id="2147483820" r:id="rId9"/>
    <p:sldLayoutId id="2147483823" r:id="rId10"/>
    <p:sldLayoutId id="2147483811" r:id="rId11"/>
    <p:sldLayoutId id="2147483817" r:id="rId12"/>
    <p:sldLayoutId id="2147483809" r:id="rId13"/>
    <p:sldLayoutId id="2147483818" r:id="rId14"/>
    <p:sldLayoutId id="2147483816" r:id="rId15"/>
    <p:sldLayoutId id="2147483850" r:id="rId16"/>
    <p:sldLayoutId id="2147483826" r:id="rId17"/>
    <p:sldLayoutId id="2147483842" r:id="rId18"/>
    <p:sldLayoutId id="2147483827" r:id="rId19"/>
    <p:sldLayoutId id="2147483828" r:id="rId20"/>
    <p:sldLayoutId id="2147483843" r:id="rId21"/>
    <p:sldLayoutId id="2147483844" r:id="rId22"/>
    <p:sldLayoutId id="2147483845" r:id="rId23"/>
    <p:sldLayoutId id="2147483810" r:id="rId24"/>
    <p:sldLayoutId id="2147483806" r:id="rId25"/>
    <p:sldLayoutId id="2147483807" r:id="rId26"/>
    <p:sldLayoutId id="2147483847" r:id="rId27"/>
    <p:sldLayoutId id="2147483808" r:id="rId28"/>
    <p:sldLayoutId id="2147483846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854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F292B9-9DD0-39C7-89FE-B0695131C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3BAE3"/>
                </a:solidFill>
              </a:defRPr>
            </a:lvl1pPr>
          </a:lstStyle>
          <a:p>
            <a:fld id="{44898090-2A6D-4633-81A4-7E99CC747416}" type="datetimeFigureOut">
              <a:rPr lang="sv-SE" smtClean="0"/>
              <a:pPr/>
              <a:t>2025-04-07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163EDD-518C-49F0-BC93-EBFB99591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3BAE3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55489D-FC50-5910-0D0D-F7A4CDD96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3BAE3"/>
                </a:solidFill>
              </a:defRPr>
            </a:lvl1pPr>
          </a:lstStyle>
          <a:p>
            <a:fld id="{7AB33619-5E88-4FC7-85F4-C5902B3C93B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60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80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9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3B3FE8A-0EE9-0D14-7E42-D5DB7CB8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710288-0DC5-030C-C5BC-811F3B286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4D50C6-7F0D-8C77-3A92-BAC1699F4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3BAE3"/>
                </a:solidFill>
              </a:defRPr>
            </a:lvl1pPr>
          </a:lstStyle>
          <a:p>
            <a:fld id="{B758A7B0-B561-434F-86F2-36DDF5891D95}" type="datetimeFigureOut">
              <a:rPr lang="sv-SE" smtClean="0"/>
              <a:pPr/>
              <a:t>2025-04-07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91F84E-BE8E-97EF-4153-1BC512779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3BAE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B502F-C42D-FFE0-EBF5-7BF0D9467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3BAE3"/>
                </a:solidFill>
              </a:defRPr>
            </a:lvl1pPr>
          </a:lstStyle>
          <a:p>
            <a:fld id="{F57EA717-CDB2-4B12-921B-458F8D95331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64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4" r:id="rId2"/>
    <p:sldLayoutId id="2147483733" r:id="rId3"/>
    <p:sldLayoutId id="2147483849" r:id="rId4"/>
    <p:sldLayoutId id="2147483855" r:id="rId5"/>
    <p:sldLayoutId id="2147483723" r:id="rId6"/>
    <p:sldLayoutId id="214748372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E26958-5D1B-0060-767D-1F4C991743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Studerandehälsan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193C877-8B2A-E52B-EBFF-05F0A8594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Lättillgänglig hjälp för studerande</a:t>
            </a:r>
          </a:p>
        </p:txBody>
      </p:sp>
    </p:spTree>
    <p:extLst>
      <p:ext uri="{BB962C8B-B14F-4D97-AF65-F5344CB8AC3E}">
        <p14:creationId xmlns:p14="http://schemas.microsoft.com/office/powerpoint/2010/main" val="296043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C71EAD-FE2B-4D1F-9475-F0798A77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jobbar på studerandehälsan?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04389C-B04A-47F9-89E5-CA1E9CBD6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2000" dirty="0">
                <a:latin typeface="+mn-lt"/>
              </a:rPr>
              <a:t>Skolhälsovårdare</a:t>
            </a:r>
          </a:p>
          <a:p>
            <a:r>
              <a:rPr lang="sv-SE" sz="2000" dirty="0">
                <a:latin typeface="+mn-lt"/>
              </a:rPr>
              <a:t>Skolkuratorer</a:t>
            </a:r>
          </a:p>
          <a:p>
            <a:r>
              <a:rPr lang="sv-SE" sz="2000" dirty="0">
                <a:latin typeface="+mn-lt"/>
              </a:rPr>
              <a:t>Skolpsykologer</a:t>
            </a:r>
          </a:p>
          <a:p>
            <a:r>
              <a:rPr lang="sv-SE" sz="2000" dirty="0">
                <a:latin typeface="+mn-lt"/>
              </a:rPr>
              <a:t>Skolläkare (en halv dag/vecka)</a:t>
            </a:r>
          </a:p>
          <a:p>
            <a:r>
              <a:rPr lang="sv-SE" sz="2000" dirty="0">
                <a:latin typeface="+mn-lt"/>
              </a:rPr>
              <a:t>Preventivmedelsmottagning (en dag/vecka)</a:t>
            </a:r>
          </a:p>
        </p:txBody>
      </p:sp>
      <p:pic>
        <p:nvPicPr>
          <p:cNvPr id="5" name="Platshållare för bild 5">
            <a:extLst>
              <a:ext uri="{FF2B5EF4-FFF2-40B4-BE49-F238E27FC236}">
                <a16:creationId xmlns:a16="http://schemas.microsoft.com/office/drawing/2014/main" id="{6206B44B-398A-4228-AC2D-97199124E8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r="23489"/>
          <a:stretch/>
        </p:blipFill>
        <p:spPr>
          <a:xfrm>
            <a:off x="0" y="-30163"/>
            <a:ext cx="4870450" cy="6888163"/>
          </a:xfrm>
        </p:spPr>
      </p:pic>
    </p:spTree>
    <p:extLst>
      <p:ext uri="{BB962C8B-B14F-4D97-AF65-F5344CB8AC3E}">
        <p14:creationId xmlns:p14="http://schemas.microsoft.com/office/powerpoint/2010/main" val="5392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AB13A-5D82-495A-96CA-AE7144A4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Låg tröskel och lättillgänglig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DB1C1C-1183-4365-8C66-D81584E4DE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2000" dirty="0">
                <a:latin typeface="+mn-lt"/>
              </a:rPr>
              <a:t>Erbjuder lättillgängliga tjänster</a:t>
            </a:r>
          </a:p>
          <a:p>
            <a:r>
              <a:rPr lang="sv-SE" sz="2000" dirty="0">
                <a:latin typeface="+mn-lt"/>
              </a:rPr>
              <a:t>Betraktas som en lågtröskelverksamhet</a:t>
            </a:r>
          </a:p>
          <a:p>
            <a:r>
              <a:rPr lang="sv-SE" sz="2000" dirty="0">
                <a:latin typeface="+mn-lt"/>
              </a:rPr>
              <a:t>All kontakt till Studerandehälsan bygger på frivillighet</a:t>
            </a:r>
          </a:p>
          <a:p>
            <a:r>
              <a:rPr lang="sv-SE" sz="2000" dirty="0">
                <a:latin typeface="+mn-lt"/>
              </a:rPr>
              <a:t>Inom Ålands yrkesgymnasium har varje enhet en egen studerandevårdsgrupp (SVG) – där sitter skolhälsovårdare, skolkurator och skolpsykolog från Studerandehälsan</a:t>
            </a:r>
          </a:p>
        </p:txBody>
      </p:sp>
      <p:pic>
        <p:nvPicPr>
          <p:cNvPr id="5" name="Platshållare för bild 10" descr="Personer som håller händerna">
            <a:extLst>
              <a:ext uri="{FF2B5EF4-FFF2-40B4-BE49-F238E27FC236}">
                <a16:creationId xmlns:a16="http://schemas.microsoft.com/office/drawing/2014/main" id="{5D116C1F-E27D-4401-A477-D772454F3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7" r="3717"/>
          <a:stretch/>
        </p:blipFill>
        <p:spPr>
          <a:xfrm>
            <a:off x="0" y="-15243"/>
            <a:ext cx="4870673" cy="6888485"/>
          </a:xfrm>
          <a:custGeom>
            <a:avLst/>
            <a:gdLst>
              <a:gd name="connsiteX0" fmla="*/ 0 w 4870673"/>
              <a:gd name="connsiteY0" fmla="*/ 0 h 6888485"/>
              <a:gd name="connsiteX1" fmla="*/ 4798858 w 4870673"/>
              <a:gd name="connsiteY1" fmla="*/ 0 h 6888485"/>
              <a:gd name="connsiteX2" fmla="*/ 4815840 w 4870673"/>
              <a:gd name="connsiteY2" fmla="*/ 53137 h 6888485"/>
              <a:gd name="connsiteX3" fmla="*/ 4676648 w 4870673"/>
              <a:gd name="connsiteY3" fmla="*/ 3302729 h 6888485"/>
              <a:gd name="connsiteX4" fmla="*/ 4676648 w 4870673"/>
              <a:gd name="connsiteY4" fmla="*/ 6888485 h 6888485"/>
              <a:gd name="connsiteX5" fmla="*/ 0 w 4870673"/>
              <a:gd name="connsiteY5" fmla="*/ 6888485 h 688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0673" h="6888485">
                <a:moveTo>
                  <a:pt x="0" y="0"/>
                </a:moveTo>
                <a:lnTo>
                  <a:pt x="4798858" y="0"/>
                </a:lnTo>
                <a:lnTo>
                  <a:pt x="4815840" y="53137"/>
                </a:lnTo>
                <a:cubicBezTo>
                  <a:pt x="5114448" y="1136334"/>
                  <a:pt x="4067536" y="2219531"/>
                  <a:pt x="4676648" y="3302729"/>
                </a:cubicBezTo>
                <a:cubicBezTo>
                  <a:pt x="5348773" y="4497981"/>
                  <a:pt x="4004524" y="5693233"/>
                  <a:pt x="4676648" y="6888485"/>
                </a:cubicBezTo>
                <a:lnTo>
                  <a:pt x="0" y="688848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638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C6E25-D726-435D-AC51-C6649D78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får jag kontakt med Studerandehälsan?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CFDB66-6E52-412B-A4FB-D4A81B1019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sv-SE" b="1" dirty="0">
                <a:latin typeface="+mn-lt"/>
              </a:rPr>
              <a:t>Hälsoundersökning: </a:t>
            </a:r>
            <a:r>
              <a:rPr lang="sv-SE" dirty="0">
                <a:latin typeface="+mn-lt"/>
              </a:rPr>
              <a:t>Alla i årskurs 1 erbjuds tid för hälsoundersökning till skolhälsovårdare.</a:t>
            </a:r>
            <a:br>
              <a:rPr lang="sv-SE" dirty="0">
                <a:latin typeface="+mn-lt"/>
              </a:rPr>
            </a:br>
            <a:r>
              <a:rPr lang="sv-SE" dirty="0">
                <a:latin typeface="+mn-lt"/>
              </a:rPr>
              <a:t>Inför undersökningen fyller du i en hälsoenkät, som skickas ut via e-post</a:t>
            </a:r>
          </a:p>
          <a:p>
            <a:pPr>
              <a:lnSpc>
                <a:spcPct val="110000"/>
              </a:lnSpc>
            </a:pPr>
            <a:r>
              <a:rPr lang="sv-SE" b="1" dirty="0">
                <a:latin typeface="+mn-lt"/>
              </a:rPr>
              <a:t>Boka tid till skolhälsovårdare: </a:t>
            </a:r>
            <a:r>
              <a:rPr lang="sv-SE" dirty="0">
                <a:latin typeface="+mn-lt"/>
              </a:rPr>
              <a:t>ÅHS webbokning</a:t>
            </a:r>
          </a:p>
          <a:p>
            <a:pPr>
              <a:lnSpc>
                <a:spcPct val="110000"/>
              </a:lnSpc>
            </a:pPr>
            <a:r>
              <a:rPr lang="sv-SE" b="1" dirty="0" err="1">
                <a:latin typeface="+mn-lt"/>
              </a:rPr>
              <a:t>Drop</a:t>
            </a:r>
            <a:r>
              <a:rPr lang="sv-SE" b="1" dirty="0">
                <a:latin typeface="+mn-lt"/>
              </a:rPr>
              <a:t>-in (utan bokning) till skolhälsovårdare: </a:t>
            </a:r>
            <a:r>
              <a:rPr lang="sv-SE" dirty="0">
                <a:latin typeface="+mn-lt"/>
              </a:rPr>
              <a:t>måndag-torsdag kl. 9-11</a:t>
            </a:r>
          </a:p>
          <a:p>
            <a:pPr>
              <a:lnSpc>
                <a:spcPct val="110000"/>
              </a:lnSpc>
            </a:pPr>
            <a:r>
              <a:rPr lang="sv-SE" b="1" dirty="0">
                <a:latin typeface="+mn-lt"/>
              </a:rPr>
              <a:t>Tider till övriga yrkesgrupper vid Studerandehälsan: </a:t>
            </a:r>
            <a:r>
              <a:rPr lang="sv-SE" dirty="0">
                <a:latin typeface="+mn-lt"/>
              </a:rPr>
              <a:t>ÅHS webbokning</a:t>
            </a:r>
          </a:p>
          <a:p>
            <a:pPr>
              <a:lnSpc>
                <a:spcPct val="110000"/>
              </a:lnSpc>
            </a:pPr>
            <a:r>
              <a:rPr lang="sv-SE" b="1" dirty="0">
                <a:solidFill>
                  <a:schemeClr val="tx1"/>
                </a:solidFill>
                <a:latin typeface="+mn-lt"/>
              </a:rPr>
              <a:t>Kontaktvägar till Studerandehälsan: </a:t>
            </a:r>
            <a:r>
              <a:rPr lang="sv-SE" dirty="0">
                <a:latin typeface="+mn-lt"/>
              </a:rPr>
              <a:t>Samtal, sms, skicka e-post, eller Wilmameddelande, via vårdnadshavare eller skolpersonal</a:t>
            </a:r>
          </a:p>
          <a:p>
            <a:endParaRPr lang="sv-SE" dirty="0"/>
          </a:p>
        </p:txBody>
      </p:sp>
      <p:pic>
        <p:nvPicPr>
          <p:cNvPr id="5" name="Platshållare för bild 5" descr="Fotograf som redigerar foton på stationär dator">
            <a:extLst>
              <a:ext uri="{FF2B5EF4-FFF2-40B4-BE49-F238E27FC236}">
                <a16:creationId xmlns:a16="http://schemas.microsoft.com/office/drawing/2014/main" id="{5152AE12-FA21-4EDF-A502-DEE4C9BE3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0" r="32700"/>
          <a:stretch/>
        </p:blipFill>
        <p:spPr>
          <a:xfrm>
            <a:off x="6867523" y="0"/>
            <a:ext cx="5324477" cy="6888485"/>
          </a:xfrm>
          <a:custGeom>
            <a:avLst/>
            <a:gdLst>
              <a:gd name="connsiteX0" fmla="*/ 316236 w 5324477"/>
              <a:gd name="connsiteY0" fmla="*/ 0 h 6888485"/>
              <a:gd name="connsiteX1" fmla="*/ 5324477 w 5324477"/>
              <a:gd name="connsiteY1" fmla="*/ 0 h 6888485"/>
              <a:gd name="connsiteX2" fmla="*/ 5324477 w 5324477"/>
              <a:gd name="connsiteY2" fmla="*/ 6888485 h 6888485"/>
              <a:gd name="connsiteX3" fmla="*/ 194026 w 5324477"/>
              <a:gd name="connsiteY3" fmla="*/ 6888485 h 6888485"/>
              <a:gd name="connsiteX4" fmla="*/ 194026 w 5324477"/>
              <a:gd name="connsiteY4" fmla="*/ 3302729 h 6888485"/>
              <a:gd name="connsiteX5" fmla="*/ 333219 w 5324477"/>
              <a:gd name="connsiteY5" fmla="*/ 53137 h 688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4477" h="6888485">
                <a:moveTo>
                  <a:pt x="316236" y="0"/>
                </a:moveTo>
                <a:lnTo>
                  <a:pt x="5324477" y="0"/>
                </a:lnTo>
                <a:lnTo>
                  <a:pt x="5324477" y="6888485"/>
                </a:lnTo>
                <a:lnTo>
                  <a:pt x="194026" y="6888485"/>
                </a:lnTo>
                <a:cubicBezTo>
                  <a:pt x="-478099" y="5693233"/>
                  <a:pt x="866150" y="4497981"/>
                  <a:pt x="194026" y="3302729"/>
                </a:cubicBezTo>
                <a:cubicBezTo>
                  <a:pt x="-415088" y="2219531"/>
                  <a:pt x="631826" y="1136334"/>
                  <a:pt x="333219" y="531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214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86B148-18E4-4B0A-93E1-CFFE31B8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Väntetid och tystnadsplikt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25EE0B-8B1B-4E14-A1BD-BB5E64EEC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sv-SE" sz="2000" dirty="0">
                <a:latin typeface="+mn-lt"/>
              </a:rPr>
              <a:t>Ibland är det viss väntetid innan du får din första tid – men vi tar alltid kontakt och ger information om vart du vänder dig vid brådskande behov (hälsovårdarnas </a:t>
            </a:r>
            <a:r>
              <a:rPr lang="sv-SE" sz="2000" dirty="0" err="1">
                <a:latin typeface="+mn-lt"/>
              </a:rPr>
              <a:t>drop</a:t>
            </a:r>
            <a:r>
              <a:rPr lang="sv-SE" sz="2000" dirty="0">
                <a:latin typeface="+mn-lt"/>
              </a:rPr>
              <a:t>-in-mottagning, hälsocentralen eller akuten)</a:t>
            </a:r>
          </a:p>
          <a:p>
            <a:pPr>
              <a:lnSpc>
                <a:spcPct val="100000"/>
              </a:lnSpc>
            </a:pPr>
            <a:r>
              <a:rPr lang="sv-SE" sz="2000" dirty="0">
                <a:latin typeface="+mn-lt"/>
              </a:rPr>
              <a:t>Du bestämmer över vilken information som delas med skolan</a:t>
            </a:r>
          </a:p>
          <a:p>
            <a:pPr>
              <a:lnSpc>
                <a:spcPct val="100000"/>
              </a:lnSpc>
            </a:pPr>
            <a:r>
              <a:rPr lang="sv-SE" sz="2000" dirty="0">
                <a:latin typeface="+mn-lt"/>
              </a:rPr>
              <a:t>I regel är de åtgärder Studerandehälsan gör inte tvingande och vi har tystnadsplikt</a:t>
            </a:r>
          </a:p>
          <a:p>
            <a:pPr>
              <a:lnSpc>
                <a:spcPct val="100000"/>
              </a:lnSpc>
            </a:pPr>
            <a:r>
              <a:rPr lang="sv-SE" sz="2000" b="1" dirty="0">
                <a:latin typeface="+mn-lt"/>
              </a:rPr>
              <a:t>Undantag från regel: </a:t>
            </a:r>
            <a:r>
              <a:rPr lang="sv-SE" sz="2000" dirty="0">
                <a:latin typeface="+mn-lt"/>
              </a:rPr>
              <a:t>vid oro för att en minderårig far illa (barnskyddsanmälan) eller då sexualbrott eller våldsbrott mot minderårig skett (polisanmälan + barnskyddsanmälan)</a:t>
            </a:r>
          </a:p>
        </p:txBody>
      </p:sp>
      <p:pic>
        <p:nvPicPr>
          <p:cNvPr id="5" name="Platshållare för bild 5" descr="Gult paraply i ett hav av många svarta paraplyer">
            <a:extLst>
              <a:ext uri="{FF2B5EF4-FFF2-40B4-BE49-F238E27FC236}">
                <a16:creationId xmlns:a16="http://schemas.microsoft.com/office/drawing/2014/main" id="{2D7F4481-D811-4F15-95D5-BC9579220E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r="15049"/>
          <a:stretch/>
        </p:blipFill>
        <p:spPr>
          <a:xfrm>
            <a:off x="0" y="-30163"/>
            <a:ext cx="4870450" cy="6888163"/>
          </a:xfrm>
        </p:spPr>
      </p:pic>
    </p:spTree>
    <p:extLst>
      <p:ext uri="{BB962C8B-B14F-4D97-AF65-F5344CB8AC3E}">
        <p14:creationId xmlns:p14="http://schemas.microsoft.com/office/powerpoint/2010/main" val="328426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5CBA5B-29BE-46F7-94A8-243C455C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Intyg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BC9383-1425-4A91-9557-432E13937B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1900" dirty="0">
                <a:latin typeface="+mn-lt"/>
              </a:rPr>
              <a:t>Studerandehälsans personal kan intyga ditt besök hos oss på: intygslapp eller via Wilma-meddelande till berörd skolpersonal</a:t>
            </a:r>
          </a:p>
          <a:p>
            <a:pPr lvl="1">
              <a:lnSpc>
                <a:spcPct val="100000"/>
              </a:lnSpc>
            </a:pPr>
            <a:r>
              <a:rPr lang="sv-SE" sz="1900" dirty="0">
                <a:latin typeface="+mn-lt"/>
              </a:rPr>
              <a:t>Intyget skrivs i efterhand för att bevisa att besöket har hänt – endast en tidsbokning fungerar inte som intyg över besök</a:t>
            </a:r>
          </a:p>
          <a:p>
            <a:pPr>
              <a:lnSpc>
                <a:spcPct val="100000"/>
              </a:lnSpc>
            </a:pPr>
            <a:r>
              <a:rPr lang="sv-SE" sz="1900" dirty="0">
                <a:latin typeface="+mn-lt"/>
              </a:rPr>
              <a:t>Skolan kan besluta om krav på sjukintyg från första sjukdag för en enskild studerande – då behöver skolhälsovårdare involveras och ett nätverksmöte hållas</a:t>
            </a:r>
          </a:p>
        </p:txBody>
      </p:sp>
      <p:pic>
        <p:nvPicPr>
          <p:cNvPr id="5" name="Platshållare för bild 7" descr="håller händerna">
            <a:extLst>
              <a:ext uri="{FF2B5EF4-FFF2-40B4-BE49-F238E27FC236}">
                <a16:creationId xmlns:a16="http://schemas.microsoft.com/office/drawing/2014/main" id="{747EE685-7BEE-4EBA-90AB-01442A8CC68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r="26421"/>
          <a:stretch>
            <a:fillRect/>
          </a:stretch>
        </p:blipFill>
        <p:spPr>
          <a:xfrm>
            <a:off x="0" y="-30163"/>
            <a:ext cx="4870450" cy="6888163"/>
          </a:xfrm>
        </p:spPr>
      </p:pic>
    </p:spTree>
    <p:extLst>
      <p:ext uri="{BB962C8B-B14F-4D97-AF65-F5344CB8AC3E}">
        <p14:creationId xmlns:p14="http://schemas.microsoft.com/office/powerpoint/2010/main" val="251120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78D596-6AB5-4D24-98EB-91F02B0A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 kontakt!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994E76-E724-4E6E-B959-E70BE01B26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2000" dirty="0">
                <a:latin typeface="+mn-lt"/>
              </a:rPr>
              <a:t>Har du frågor eller vill diskutera något med oss? Tveka inte att ta kontakt!</a:t>
            </a:r>
          </a:p>
          <a:p>
            <a:pPr>
              <a:lnSpc>
                <a:spcPct val="100000"/>
              </a:lnSpc>
            </a:pPr>
            <a:r>
              <a:rPr lang="sv-SE" sz="2000" dirty="0">
                <a:latin typeface="+mn-lt"/>
              </a:rPr>
              <a:t>Våra telefontider finns på ÅHS hemsida:</a:t>
            </a:r>
            <a:br>
              <a:rPr lang="sv-SE" sz="2000" dirty="0">
                <a:latin typeface="+mn-lt"/>
              </a:rPr>
            </a:br>
            <a:br>
              <a:rPr lang="sv-SE" sz="2000" dirty="0">
                <a:latin typeface="+mn-lt"/>
              </a:rPr>
            </a:br>
            <a:r>
              <a:rPr lang="sv-SE" sz="2000" b="1" dirty="0">
                <a:latin typeface="+mn-lt"/>
              </a:rPr>
              <a:t>https://www.ahs.ax/patienter/</a:t>
            </a:r>
            <a:br>
              <a:rPr lang="sv-SE" sz="2000" b="1" dirty="0">
                <a:latin typeface="+mn-lt"/>
              </a:rPr>
            </a:br>
            <a:r>
              <a:rPr lang="sv-SE" sz="2000" b="1" dirty="0">
                <a:latin typeface="+mn-lt"/>
              </a:rPr>
              <a:t>alla-mottagningar-och-avdelningar/</a:t>
            </a:r>
            <a:br>
              <a:rPr lang="sv-SE" sz="2000" b="1" dirty="0">
                <a:latin typeface="+mn-lt"/>
              </a:rPr>
            </a:br>
            <a:r>
              <a:rPr lang="sv-SE" sz="2000" b="1" dirty="0">
                <a:latin typeface="+mn-lt"/>
              </a:rPr>
              <a:t>skol-och-</a:t>
            </a:r>
            <a:r>
              <a:rPr lang="sv-SE" sz="2000" b="1" dirty="0" err="1">
                <a:latin typeface="+mn-lt"/>
              </a:rPr>
              <a:t>studerandehalsovarden</a:t>
            </a:r>
            <a:r>
              <a:rPr lang="sv-SE" sz="2000" b="1" dirty="0">
                <a:latin typeface="+mn-lt"/>
              </a:rPr>
              <a:t>/</a:t>
            </a:r>
            <a:br>
              <a:rPr lang="sv-SE" sz="2000" b="1" dirty="0">
                <a:latin typeface="+mn-lt"/>
              </a:rPr>
            </a:br>
            <a:r>
              <a:rPr lang="sv-SE" sz="2000" b="1" dirty="0" err="1">
                <a:latin typeface="+mn-lt"/>
              </a:rPr>
              <a:t>studerandehalsovarden</a:t>
            </a:r>
            <a:endParaRPr lang="sv-SE" sz="2000" b="1" dirty="0">
              <a:latin typeface="+mn-lt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bild 10">
            <a:extLst>
              <a:ext uri="{FF2B5EF4-FFF2-40B4-BE49-F238E27FC236}">
                <a16:creationId xmlns:a16="http://schemas.microsoft.com/office/drawing/2014/main" id="{955996A8-261C-45C5-A458-B014B94CDAE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r="21017"/>
          <a:stretch/>
        </p:blipFill>
        <p:spPr>
          <a:xfrm>
            <a:off x="6867525" y="0"/>
            <a:ext cx="5324475" cy="6888163"/>
          </a:xfr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95C7151-FB40-44CD-8A3A-D3BC71B64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5" y="4758651"/>
            <a:ext cx="1325563" cy="1325563"/>
          </a:xfrm>
          <a:prstGeom prst="rect">
            <a:avLst/>
          </a:prstGeom>
        </p:spPr>
      </p:pic>
      <p:pic>
        <p:nvPicPr>
          <p:cNvPr id="7" name="Bild 6" descr="Linjepil: medsols böj med hel fyllning">
            <a:extLst>
              <a:ext uri="{FF2B5EF4-FFF2-40B4-BE49-F238E27FC236}">
                <a16:creationId xmlns:a16="http://schemas.microsoft.com/office/drawing/2014/main" id="{746EF649-8037-47EA-962E-831640932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732549" y="45070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63851"/>
      </p:ext>
    </p:extLst>
  </p:cSld>
  <p:clrMapOvr>
    <a:masterClrMapping/>
  </p:clrMapOvr>
</p:sld>
</file>

<file path=ppt/theme/theme1.xml><?xml version="1.0" encoding="utf-8"?>
<a:theme xmlns:a="http://schemas.openxmlformats.org/drawingml/2006/main" name="Titelsidor">
  <a:themeElements>
    <a:clrScheme name="ÅG">
      <a:dk1>
        <a:srgbClr val="4199D8"/>
      </a:dk1>
      <a:lt1>
        <a:sysClr val="window" lastClr="FFFFFF"/>
      </a:lt1>
      <a:dk2>
        <a:srgbClr val="2374AE"/>
      </a:dk2>
      <a:lt2>
        <a:srgbClr val="F7FFF7"/>
      </a:lt2>
      <a:accent1>
        <a:srgbClr val="4199D8"/>
      </a:accent1>
      <a:accent2>
        <a:srgbClr val="2374AE"/>
      </a:accent2>
      <a:accent3>
        <a:srgbClr val="64B444"/>
      </a:accent3>
      <a:accent4>
        <a:srgbClr val="315921"/>
      </a:accent4>
      <a:accent5>
        <a:srgbClr val="7364AC"/>
      </a:accent5>
      <a:accent6>
        <a:srgbClr val="3B325C"/>
      </a:accent6>
      <a:hlink>
        <a:srgbClr val="000000"/>
      </a:hlink>
      <a:folHlink>
        <a:srgbClr val="64B4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13FBFA9-3158-4FC5-8903-B56C6E0E83E8}" vid="{7EAD4661-E43F-4DB1-B574-168895F71240}"/>
    </a:ext>
  </a:extLst>
</a:theme>
</file>

<file path=ppt/theme/theme2.xml><?xml version="1.0" encoding="utf-8"?>
<a:theme xmlns:a="http://schemas.openxmlformats.org/drawingml/2006/main" name="Innehåll">
  <a:themeElements>
    <a:clrScheme name="ÅG">
      <a:dk1>
        <a:srgbClr val="4199D8"/>
      </a:dk1>
      <a:lt1>
        <a:sysClr val="window" lastClr="FFFFFF"/>
      </a:lt1>
      <a:dk2>
        <a:srgbClr val="2374AE"/>
      </a:dk2>
      <a:lt2>
        <a:srgbClr val="F7FFF7"/>
      </a:lt2>
      <a:accent1>
        <a:srgbClr val="4199D8"/>
      </a:accent1>
      <a:accent2>
        <a:srgbClr val="2374AE"/>
      </a:accent2>
      <a:accent3>
        <a:srgbClr val="64B444"/>
      </a:accent3>
      <a:accent4>
        <a:srgbClr val="315921"/>
      </a:accent4>
      <a:accent5>
        <a:srgbClr val="7364AC"/>
      </a:accent5>
      <a:accent6>
        <a:srgbClr val="3B325C"/>
      </a:accent6>
      <a:hlink>
        <a:srgbClr val="1A4907"/>
      </a:hlink>
      <a:folHlink>
        <a:srgbClr val="64B4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13FBFA9-3158-4FC5-8903-B56C6E0E83E8}" vid="{329CB7A8-D6D3-4FD1-9FD9-45301B163CC1}"/>
    </a:ext>
  </a:extLst>
</a:theme>
</file>

<file path=ppt/theme/theme3.xml><?xml version="1.0" encoding="utf-8"?>
<a:theme xmlns:a="http://schemas.openxmlformats.org/drawingml/2006/main" name="Text + Bild">
  <a:themeElements>
    <a:clrScheme name="ÅG">
      <a:dk1>
        <a:srgbClr val="4199D8"/>
      </a:dk1>
      <a:lt1>
        <a:sysClr val="window" lastClr="FFFFFF"/>
      </a:lt1>
      <a:dk2>
        <a:srgbClr val="2374AE"/>
      </a:dk2>
      <a:lt2>
        <a:srgbClr val="F7FFF7"/>
      </a:lt2>
      <a:accent1>
        <a:srgbClr val="4199D8"/>
      </a:accent1>
      <a:accent2>
        <a:srgbClr val="2374AE"/>
      </a:accent2>
      <a:accent3>
        <a:srgbClr val="64B444"/>
      </a:accent3>
      <a:accent4>
        <a:srgbClr val="315921"/>
      </a:accent4>
      <a:accent5>
        <a:srgbClr val="7364AC"/>
      </a:accent5>
      <a:accent6>
        <a:srgbClr val="3B325C"/>
      </a:accent6>
      <a:hlink>
        <a:srgbClr val="1A4907"/>
      </a:hlink>
      <a:folHlink>
        <a:srgbClr val="64B444"/>
      </a:folHlink>
    </a:clrScheme>
    <a:fontScheme name="ÅYG">
      <a:majorFont>
        <a:latin typeface="Franklin Gothic Demi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13FBFA9-3158-4FC5-8903-B56C6E0E83E8}" vid="{71C0B54E-71D7-4F14-8219-8AA198441302}"/>
    </a:ext>
  </a:extLst>
</a:theme>
</file>

<file path=ppt/theme/theme4.xml><?xml version="1.0" encoding="utf-8"?>
<a:theme xmlns:a="http://schemas.openxmlformats.org/drawingml/2006/main" name="Bild helsida">
  <a:themeElements>
    <a:clrScheme name="ÅG">
      <a:dk1>
        <a:srgbClr val="4199D8"/>
      </a:dk1>
      <a:lt1>
        <a:sysClr val="window" lastClr="FFFFFF"/>
      </a:lt1>
      <a:dk2>
        <a:srgbClr val="2374AE"/>
      </a:dk2>
      <a:lt2>
        <a:srgbClr val="F7FFF7"/>
      </a:lt2>
      <a:accent1>
        <a:srgbClr val="4199D8"/>
      </a:accent1>
      <a:accent2>
        <a:srgbClr val="2374AE"/>
      </a:accent2>
      <a:accent3>
        <a:srgbClr val="64B444"/>
      </a:accent3>
      <a:accent4>
        <a:srgbClr val="315921"/>
      </a:accent4>
      <a:accent5>
        <a:srgbClr val="7364AC"/>
      </a:accent5>
      <a:accent6>
        <a:srgbClr val="3B325C"/>
      </a:accent6>
      <a:hlink>
        <a:srgbClr val="1A4907"/>
      </a:hlink>
      <a:folHlink>
        <a:srgbClr val="64B4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13FBFA9-3158-4FC5-8903-B56C6E0E83E8}" vid="{546D56C3-ECEB-4979-B01D-4F0A883BF751}"/>
    </a:ext>
  </a:extLst>
</a:theme>
</file>

<file path=ppt/theme/theme5.xml><?xml version="1.0" encoding="utf-8"?>
<a:theme xmlns:a="http://schemas.openxmlformats.org/drawingml/2006/main" name="Specialsidor">
  <a:themeElements>
    <a:clrScheme name="ÅG">
      <a:dk1>
        <a:srgbClr val="4199D8"/>
      </a:dk1>
      <a:lt1>
        <a:sysClr val="window" lastClr="FFFFFF"/>
      </a:lt1>
      <a:dk2>
        <a:srgbClr val="2374AE"/>
      </a:dk2>
      <a:lt2>
        <a:srgbClr val="F7FFF7"/>
      </a:lt2>
      <a:accent1>
        <a:srgbClr val="4199D8"/>
      </a:accent1>
      <a:accent2>
        <a:srgbClr val="2374AE"/>
      </a:accent2>
      <a:accent3>
        <a:srgbClr val="64B444"/>
      </a:accent3>
      <a:accent4>
        <a:srgbClr val="315921"/>
      </a:accent4>
      <a:accent5>
        <a:srgbClr val="7364AC"/>
      </a:accent5>
      <a:accent6>
        <a:srgbClr val="3B325C"/>
      </a:accent6>
      <a:hlink>
        <a:srgbClr val="1A4907"/>
      </a:hlink>
      <a:folHlink>
        <a:srgbClr val="64B444"/>
      </a:folHlink>
    </a:clrScheme>
    <a:fontScheme name="Å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13FBFA9-3158-4FC5-8903-B56C6E0E83E8}" vid="{8D232C39-144F-48AF-B3EC-DD2B2A12C62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ÅG Powerpoint mall</Template>
  <TotalTime>6</TotalTime>
  <Words>345</Words>
  <Application>Microsoft Office PowerPoint</Application>
  <PresentationFormat>Bredbild</PresentationFormat>
  <Paragraphs>31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7</vt:i4>
      </vt:variant>
    </vt:vector>
  </HeadingPairs>
  <TitlesOfParts>
    <vt:vector size="16" baseType="lpstr">
      <vt:lpstr>Arial</vt:lpstr>
      <vt:lpstr>Calibri</vt:lpstr>
      <vt:lpstr>Franklin Gothic Demi</vt:lpstr>
      <vt:lpstr>Verdana</vt:lpstr>
      <vt:lpstr>Titelsidor</vt:lpstr>
      <vt:lpstr>Innehåll</vt:lpstr>
      <vt:lpstr>Text + Bild</vt:lpstr>
      <vt:lpstr>Bild helsida</vt:lpstr>
      <vt:lpstr>Specialsidor</vt:lpstr>
      <vt:lpstr>Studerandehälsan</vt:lpstr>
      <vt:lpstr>Vem jobbar på studerandehälsan?</vt:lpstr>
      <vt:lpstr>Låg tröskel och lättillgänglig</vt:lpstr>
      <vt:lpstr>Hur får jag kontakt med Studerandehälsan?</vt:lpstr>
      <vt:lpstr>Väntetid och tystnadsplikt</vt:lpstr>
      <vt:lpstr>Intyg</vt:lpstr>
      <vt:lpstr>Ta kontakt!</vt:lpstr>
    </vt:vector>
  </TitlesOfParts>
  <Company>Alands 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Studerandehälsan</dc:title>
  <dc:creator>Hanna Häggblom</dc:creator>
  <cp:lastModifiedBy>Hanna Häggblom</cp:lastModifiedBy>
  <cp:revision>1</cp:revision>
  <dcterms:created xsi:type="dcterms:W3CDTF">2025-04-07T05:55:54Z</dcterms:created>
  <dcterms:modified xsi:type="dcterms:W3CDTF">2025-04-07T06:02:02Z</dcterms:modified>
</cp:coreProperties>
</file>