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3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4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6" r:id="rId1"/>
    <p:sldMasterId id="2147483748" r:id="rId2"/>
    <p:sldMasterId id="2147483770" r:id="rId3"/>
    <p:sldMasterId id="2147483760" r:id="rId4"/>
    <p:sldMasterId id="2147483721" r:id="rId5"/>
  </p:sldMasterIdLst>
  <p:notesMasterIdLst>
    <p:notesMasterId r:id="rId27"/>
  </p:notesMasterIdLst>
  <p:sldIdLst>
    <p:sldId id="256" r:id="rId6"/>
    <p:sldId id="257" r:id="rId7"/>
    <p:sldId id="258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82" r:id="rId16"/>
    <p:sldId id="283" r:id="rId17"/>
    <p:sldId id="281" r:id="rId18"/>
    <p:sldId id="280" r:id="rId19"/>
    <p:sldId id="279" r:id="rId20"/>
    <p:sldId id="278" r:id="rId21"/>
    <p:sldId id="277" r:id="rId22"/>
    <p:sldId id="276" r:id="rId23"/>
    <p:sldId id="275" r:id="rId24"/>
    <p:sldId id="274" r:id="rId25"/>
    <p:sldId id="273" r:id="rId26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DBD2"/>
    <a:srgbClr val="DBC2B3"/>
    <a:srgbClr val="DEF0F2"/>
    <a:srgbClr val="BFD2E3"/>
    <a:srgbClr val="EBF9EB"/>
    <a:srgbClr val="F5E7EE"/>
    <a:srgbClr val="F6FCF6"/>
    <a:srgbClr val="ECF2F8"/>
    <a:srgbClr val="EAF0FA"/>
    <a:srgbClr val="F3FF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3" autoAdjust="0"/>
    <p:restoredTop sz="68439" autoAdjust="0"/>
  </p:normalViewPr>
  <p:slideViewPr>
    <p:cSldViewPr snapToGrid="0">
      <p:cViewPr varScale="1">
        <p:scale>
          <a:sx n="89" d="100"/>
          <a:sy n="89" d="100"/>
        </p:scale>
        <p:origin x="1320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6D8C87-958C-4D71-A50E-E3F463C47C55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sv-SE"/>
        </a:p>
      </dgm:t>
    </dgm:pt>
    <dgm:pt modelId="{60987B18-B434-4C5D-9364-E50F5CAFB067}">
      <dgm:prSet phldrT="[Text]"/>
      <dgm:spPr/>
      <dgm:t>
        <a:bodyPr/>
        <a:lstStyle/>
        <a:p>
          <a:r>
            <a:rPr lang="sv-SE" b="1" dirty="0"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rPr>
            <a:t>Kandidatexamen</a:t>
          </a:r>
          <a:endParaRPr lang="sv-SE" b="1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DE163B93-44CF-47B6-8AE8-8D0ABC2DB56F}" type="parTrans" cxnId="{56F06C36-CFAF-4ABB-8A0D-EC908574215A}">
      <dgm:prSet/>
      <dgm:spPr/>
      <dgm:t>
        <a:bodyPr/>
        <a:lstStyle/>
        <a:p>
          <a:endParaRPr lang="sv-SE"/>
        </a:p>
      </dgm:t>
    </dgm:pt>
    <dgm:pt modelId="{B5B855C3-FAF7-4EF9-9EF3-17DC1B1F958B}" type="sibTrans" cxnId="{56F06C36-CFAF-4ABB-8A0D-EC908574215A}">
      <dgm:prSet/>
      <dgm:spPr/>
      <dgm:t>
        <a:bodyPr/>
        <a:lstStyle/>
        <a:p>
          <a:endParaRPr lang="sv-SE"/>
        </a:p>
      </dgm:t>
    </dgm:pt>
    <dgm:pt modelId="{A85B7584-2D55-4340-B5F1-4D0AC3F3B932}">
      <dgm:prSet phldrT="[Text]"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sv-SE" sz="16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rPr>
            <a:t>180 </a:t>
          </a:r>
          <a:r>
            <a:rPr lang="sv-SE" sz="1600" dirty="0" err="1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rPr>
            <a:t>hp</a:t>
          </a:r>
          <a:r>
            <a:rPr lang="sv-SE" sz="16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rPr>
            <a:t> </a:t>
          </a:r>
          <a:endParaRPr lang="sv-SE" sz="1600" dirty="0">
            <a:solidFill>
              <a:srgbClr val="000000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AF0EE12D-6FF4-4252-A381-7F17D3D7B1AE}" type="parTrans" cxnId="{BBB14F7D-BDE8-4E96-9D61-C1C6E46EF334}">
      <dgm:prSet/>
      <dgm:spPr/>
      <dgm:t>
        <a:bodyPr/>
        <a:lstStyle/>
        <a:p>
          <a:endParaRPr lang="sv-SE"/>
        </a:p>
      </dgm:t>
    </dgm:pt>
    <dgm:pt modelId="{6030368E-8AB6-4039-941A-32D17141B69C}" type="sibTrans" cxnId="{BBB14F7D-BDE8-4E96-9D61-C1C6E46EF334}">
      <dgm:prSet/>
      <dgm:spPr/>
      <dgm:t>
        <a:bodyPr/>
        <a:lstStyle/>
        <a:p>
          <a:endParaRPr lang="sv-SE"/>
        </a:p>
      </dgm:t>
    </dgm:pt>
    <dgm:pt modelId="{2C1C3F7A-67BF-43EB-B005-09B92571799D}">
      <dgm:prSet phldrT="[Text]"/>
      <dgm:spPr/>
      <dgm:t>
        <a:bodyPr/>
        <a:lstStyle/>
        <a:p>
          <a:r>
            <a:rPr lang="sv-SE" b="1" dirty="0"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rPr>
            <a:t>Magisterexamen</a:t>
          </a:r>
          <a:endParaRPr lang="sv-SE" b="1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5A3299B0-E6F3-43B1-B42F-453B422E47F4}" type="parTrans" cxnId="{DF48A0D2-A606-4FF8-8721-01534A0C3F17}">
      <dgm:prSet/>
      <dgm:spPr/>
      <dgm:t>
        <a:bodyPr/>
        <a:lstStyle/>
        <a:p>
          <a:endParaRPr lang="sv-SE"/>
        </a:p>
      </dgm:t>
    </dgm:pt>
    <dgm:pt modelId="{5B824B75-5476-4630-A08F-283F1DC9993B}" type="sibTrans" cxnId="{DF48A0D2-A606-4FF8-8721-01534A0C3F17}">
      <dgm:prSet/>
      <dgm:spPr/>
      <dgm:t>
        <a:bodyPr/>
        <a:lstStyle/>
        <a:p>
          <a:endParaRPr lang="sv-SE"/>
        </a:p>
      </dgm:t>
    </dgm:pt>
    <dgm:pt modelId="{7869426F-D977-4FE3-92EA-FED5A59F172F}">
      <dgm:prSet phldrT="[Text]"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sv-SE" sz="16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rPr>
            <a:t>240 </a:t>
          </a:r>
          <a:r>
            <a:rPr lang="sv-SE" sz="1600" dirty="0" err="1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rPr>
            <a:t>hp</a:t>
          </a:r>
          <a:r>
            <a:rPr lang="sv-SE" sz="16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rPr>
            <a:t> </a:t>
          </a:r>
          <a:endParaRPr lang="sv-SE" sz="1600" dirty="0">
            <a:solidFill>
              <a:srgbClr val="000000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FE04B216-2053-4AEC-89D0-D69BA7959816}" type="parTrans" cxnId="{B11C32C3-6B7C-4596-96B7-846632B5F0DA}">
      <dgm:prSet/>
      <dgm:spPr/>
      <dgm:t>
        <a:bodyPr/>
        <a:lstStyle/>
        <a:p>
          <a:endParaRPr lang="sv-SE"/>
        </a:p>
      </dgm:t>
    </dgm:pt>
    <dgm:pt modelId="{1DF9ECFB-5E3F-4CB4-B8A9-88D8FDC2D6DD}" type="sibTrans" cxnId="{B11C32C3-6B7C-4596-96B7-846632B5F0DA}">
      <dgm:prSet/>
      <dgm:spPr/>
      <dgm:t>
        <a:bodyPr/>
        <a:lstStyle/>
        <a:p>
          <a:endParaRPr lang="sv-SE"/>
        </a:p>
      </dgm:t>
    </dgm:pt>
    <dgm:pt modelId="{AB1A21CB-3F71-46F5-B88D-832E40FBD962}">
      <dgm:prSet phldrT="[Text]"/>
      <dgm:spPr/>
      <dgm:t>
        <a:bodyPr/>
        <a:lstStyle/>
        <a:p>
          <a:r>
            <a:rPr lang="sv-SE" b="1" dirty="0"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rPr>
            <a:t>Masterexamen</a:t>
          </a:r>
          <a:endParaRPr lang="sv-SE" b="1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C9FFB629-F9FB-4DBB-8595-FC7F282F34DC}" type="parTrans" cxnId="{397CECEF-AACB-4FBF-9B63-97E6692FDE78}">
      <dgm:prSet/>
      <dgm:spPr/>
      <dgm:t>
        <a:bodyPr/>
        <a:lstStyle/>
        <a:p>
          <a:endParaRPr lang="sv-SE"/>
        </a:p>
      </dgm:t>
    </dgm:pt>
    <dgm:pt modelId="{263F758F-29F3-412B-B21C-D97663E75538}" type="sibTrans" cxnId="{397CECEF-AACB-4FBF-9B63-97E6692FDE78}">
      <dgm:prSet/>
      <dgm:spPr/>
      <dgm:t>
        <a:bodyPr/>
        <a:lstStyle/>
        <a:p>
          <a:endParaRPr lang="sv-SE"/>
        </a:p>
      </dgm:t>
    </dgm:pt>
    <dgm:pt modelId="{8733814C-EF97-4CB6-97E1-BE882F1505AD}">
      <dgm:prSet phldrT="[Text]"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sv-SE" sz="16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rPr>
            <a:t>300 </a:t>
          </a:r>
          <a:r>
            <a:rPr lang="sv-SE" sz="1600" dirty="0" err="1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rPr>
            <a:t>hp</a:t>
          </a:r>
          <a:r>
            <a:rPr lang="sv-SE" sz="16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rPr>
            <a:t> </a:t>
          </a:r>
          <a:endParaRPr lang="sv-SE" sz="1600" dirty="0">
            <a:solidFill>
              <a:srgbClr val="000000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07A1464D-70FA-497A-A7D0-936DF360443B}" type="parTrans" cxnId="{5B2D3EB2-E6BA-4914-BB2E-E6E6032FEC31}">
      <dgm:prSet/>
      <dgm:spPr/>
      <dgm:t>
        <a:bodyPr/>
        <a:lstStyle/>
        <a:p>
          <a:endParaRPr lang="sv-SE"/>
        </a:p>
      </dgm:t>
    </dgm:pt>
    <dgm:pt modelId="{42385ADB-AB7C-4A67-AD63-8C026B92E742}" type="sibTrans" cxnId="{5B2D3EB2-E6BA-4914-BB2E-E6E6032FEC31}">
      <dgm:prSet/>
      <dgm:spPr/>
      <dgm:t>
        <a:bodyPr/>
        <a:lstStyle/>
        <a:p>
          <a:endParaRPr lang="sv-SE"/>
        </a:p>
      </dgm:t>
    </dgm:pt>
    <dgm:pt modelId="{1A433FC3-0729-406E-AE19-0E17797B2B42}">
      <dgm:prSet phldrT="[Text]"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sv-SE" sz="16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rPr>
            <a:t>5 år</a:t>
          </a:r>
          <a:endParaRPr lang="sv-SE" sz="1600" dirty="0">
            <a:solidFill>
              <a:srgbClr val="000000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9FECFA9F-7A7E-4F01-AA60-5FAE76598DE4}" type="parTrans" cxnId="{6A86D268-B879-43DF-85DF-DC1A1A7A5071}">
      <dgm:prSet/>
      <dgm:spPr/>
      <dgm:t>
        <a:bodyPr/>
        <a:lstStyle/>
        <a:p>
          <a:endParaRPr lang="sv-SE"/>
        </a:p>
      </dgm:t>
    </dgm:pt>
    <dgm:pt modelId="{35B706CB-520F-4C5F-8C74-87647ACC367D}" type="sibTrans" cxnId="{6A86D268-B879-43DF-85DF-DC1A1A7A5071}">
      <dgm:prSet/>
      <dgm:spPr/>
      <dgm:t>
        <a:bodyPr/>
        <a:lstStyle/>
        <a:p>
          <a:endParaRPr lang="sv-SE"/>
        </a:p>
      </dgm:t>
    </dgm:pt>
    <dgm:pt modelId="{968A0321-604E-44E2-BFAE-4838C7551488}">
      <dgm:prSet phldrT="[Text]"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sv-SE" sz="16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rPr>
            <a:t>4 år</a:t>
          </a:r>
          <a:endParaRPr lang="sv-SE" sz="1600" dirty="0">
            <a:solidFill>
              <a:srgbClr val="000000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169C5DB5-5B59-40B1-9156-FE053DA8A9CA}" type="sibTrans" cxnId="{705132A4-9621-4BE8-A5C8-90A230C4E836}">
      <dgm:prSet/>
      <dgm:spPr/>
      <dgm:t>
        <a:bodyPr/>
        <a:lstStyle/>
        <a:p>
          <a:endParaRPr lang="sv-SE"/>
        </a:p>
      </dgm:t>
    </dgm:pt>
    <dgm:pt modelId="{9D6A5EE5-43A6-4F0A-B98C-48EC6291E442}" type="parTrans" cxnId="{705132A4-9621-4BE8-A5C8-90A230C4E836}">
      <dgm:prSet/>
      <dgm:spPr/>
      <dgm:t>
        <a:bodyPr/>
        <a:lstStyle/>
        <a:p>
          <a:endParaRPr lang="sv-SE"/>
        </a:p>
      </dgm:t>
    </dgm:pt>
    <dgm:pt modelId="{3F704E41-E80A-4D8F-AFD0-F348BDFE9E20}">
      <dgm:prSet phldrT="[Text]"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sv-SE" sz="16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rPr>
            <a:t>3 år</a:t>
          </a:r>
          <a:endParaRPr lang="sv-SE" sz="1600" dirty="0">
            <a:solidFill>
              <a:srgbClr val="000000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5C7A1FC5-EF1C-4D6A-BDEB-AC393BE6D9C1}" type="sibTrans" cxnId="{EF30D0AC-9127-48BE-89F1-2156C9B1A240}">
      <dgm:prSet/>
      <dgm:spPr/>
      <dgm:t>
        <a:bodyPr/>
        <a:lstStyle/>
        <a:p>
          <a:endParaRPr lang="sv-SE"/>
        </a:p>
      </dgm:t>
    </dgm:pt>
    <dgm:pt modelId="{D29A6BDA-2876-46FF-92D7-8D393802C297}" type="parTrans" cxnId="{EF30D0AC-9127-48BE-89F1-2156C9B1A240}">
      <dgm:prSet/>
      <dgm:spPr/>
      <dgm:t>
        <a:bodyPr/>
        <a:lstStyle/>
        <a:p>
          <a:endParaRPr lang="sv-SE"/>
        </a:p>
      </dgm:t>
    </dgm:pt>
    <dgm:pt modelId="{78AA1842-878E-4A16-A379-FAD0C9A390AA}" type="pres">
      <dgm:prSet presAssocID="{466D8C87-958C-4D71-A50E-E3F463C47C55}" presName="Name0" presStyleCnt="0">
        <dgm:presLayoutVars>
          <dgm:dir/>
          <dgm:animLvl val="lvl"/>
          <dgm:resizeHandles val="exact"/>
        </dgm:presLayoutVars>
      </dgm:prSet>
      <dgm:spPr/>
    </dgm:pt>
    <dgm:pt modelId="{9659D579-E749-4F3C-B0CF-08899CA62C8C}" type="pres">
      <dgm:prSet presAssocID="{60987B18-B434-4C5D-9364-E50F5CAFB067}" presName="linNode" presStyleCnt="0"/>
      <dgm:spPr/>
    </dgm:pt>
    <dgm:pt modelId="{4266ABDB-829E-441B-89F4-5CA579D25D62}" type="pres">
      <dgm:prSet presAssocID="{60987B18-B434-4C5D-9364-E50F5CAFB067}" presName="parentText" presStyleLbl="node1" presStyleIdx="0" presStyleCnt="3" custScaleX="296277">
        <dgm:presLayoutVars>
          <dgm:chMax val="1"/>
          <dgm:bulletEnabled val="1"/>
        </dgm:presLayoutVars>
      </dgm:prSet>
      <dgm:spPr/>
    </dgm:pt>
    <dgm:pt modelId="{077173C6-C467-416D-B53E-21015270A384}" type="pres">
      <dgm:prSet presAssocID="{60987B18-B434-4C5D-9364-E50F5CAFB067}" presName="descendantText" presStyleLbl="alignAccFollowNode1" presStyleIdx="0" presStyleCnt="3" custLinFactNeighborX="2048">
        <dgm:presLayoutVars>
          <dgm:bulletEnabled val="1"/>
        </dgm:presLayoutVars>
      </dgm:prSet>
      <dgm:spPr/>
    </dgm:pt>
    <dgm:pt modelId="{AB37F352-CCB9-4C4D-A594-6B651F3D4626}" type="pres">
      <dgm:prSet presAssocID="{B5B855C3-FAF7-4EF9-9EF3-17DC1B1F958B}" presName="sp" presStyleCnt="0"/>
      <dgm:spPr/>
    </dgm:pt>
    <dgm:pt modelId="{917C7A7B-90EB-4703-BCA4-57CB2E598C88}" type="pres">
      <dgm:prSet presAssocID="{2C1C3F7A-67BF-43EB-B005-09B92571799D}" presName="linNode" presStyleCnt="0"/>
      <dgm:spPr/>
    </dgm:pt>
    <dgm:pt modelId="{0F6235E8-2C8F-4ED8-B81C-D574AB3C61D0}" type="pres">
      <dgm:prSet presAssocID="{2C1C3F7A-67BF-43EB-B005-09B92571799D}" presName="parentText" presStyleLbl="node1" presStyleIdx="1" presStyleCnt="3" custScaleX="292959">
        <dgm:presLayoutVars>
          <dgm:chMax val="1"/>
          <dgm:bulletEnabled val="1"/>
        </dgm:presLayoutVars>
      </dgm:prSet>
      <dgm:spPr/>
    </dgm:pt>
    <dgm:pt modelId="{A93DCADD-883B-4E50-99ED-98F25565BBC6}" type="pres">
      <dgm:prSet presAssocID="{2C1C3F7A-67BF-43EB-B005-09B92571799D}" presName="descendantText" presStyleLbl="alignAccFollowNode1" presStyleIdx="1" presStyleCnt="3">
        <dgm:presLayoutVars>
          <dgm:bulletEnabled val="1"/>
        </dgm:presLayoutVars>
      </dgm:prSet>
      <dgm:spPr/>
    </dgm:pt>
    <dgm:pt modelId="{FF3D2AAF-1E9A-4156-988B-FAEE8C56A81E}" type="pres">
      <dgm:prSet presAssocID="{5B824B75-5476-4630-A08F-283F1DC9993B}" presName="sp" presStyleCnt="0"/>
      <dgm:spPr/>
    </dgm:pt>
    <dgm:pt modelId="{8C01F8C0-4A77-4390-B387-3B44A82B86DB}" type="pres">
      <dgm:prSet presAssocID="{AB1A21CB-3F71-46F5-B88D-832E40FBD962}" presName="linNode" presStyleCnt="0"/>
      <dgm:spPr/>
    </dgm:pt>
    <dgm:pt modelId="{5A4095E2-70D7-461A-94D8-81095FA284FB}" type="pres">
      <dgm:prSet presAssocID="{AB1A21CB-3F71-46F5-B88D-832E40FBD962}" presName="parentText" presStyleLbl="node1" presStyleIdx="2" presStyleCnt="3" custScaleX="289189">
        <dgm:presLayoutVars>
          <dgm:chMax val="1"/>
          <dgm:bulletEnabled val="1"/>
        </dgm:presLayoutVars>
      </dgm:prSet>
      <dgm:spPr/>
    </dgm:pt>
    <dgm:pt modelId="{C58A4AE3-FE01-470D-A451-7EE70ECDB0BB}" type="pres">
      <dgm:prSet presAssocID="{AB1A21CB-3F71-46F5-B88D-832E40FBD962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37D1582D-552F-48E4-9CA1-EED9E4AA751E}" type="presOf" srcId="{2C1C3F7A-67BF-43EB-B005-09B92571799D}" destId="{0F6235E8-2C8F-4ED8-B81C-D574AB3C61D0}" srcOrd="0" destOrd="0" presId="urn:microsoft.com/office/officeart/2005/8/layout/vList5"/>
    <dgm:cxn modelId="{56F06C36-CFAF-4ABB-8A0D-EC908574215A}" srcId="{466D8C87-958C-4D71-A50E-E3F463C47C55}" destId="{60987B18-B434-4C5D-9364-E50F5CAFB067}" srcOrd="0" destOrd="0" parTransId="{DE163B93-44CF-47B6-8AE8-8D0ABC2DB56F}" sibTransId="{B5B855C3-FAF7-4EF9-9EF3-17DC1B1F958B}"/>
    <dgm:cxn modelId="{6C9E7D64-A23F-4EEE-9083-8278C3A1E23E}" type="presOf" srcId="{A85B7584-2D55-4340-B5F1-4D0AC3F3B932}" destId="{077173C6-C467-416D-B53E-21015270A384}" srcOrd="0" destOrd="0" presId="urn:microsoft.com/office/officeart/2005/8/layout/vList5"/>
    <dgm:cxn modelId="{6A86D268-B879-43DF-85DF-DC1A1A7A5071}" srcId="{AB1A21CB-3F71-46F5-B88D-832E40FBD962}" destId="{1A433FC3-0729-406E-AE19-0E17797B2B42}" srcOrd="1" destOrd="0" parTransId="{9FECFA9F-7A7E-4F01-AA60-5FAE76598DE4}" sibTransId="{35B706CB-520F-4C5F-8C74-87647ACC367D}"/>
    <dgm:cxn modelId="{CEB53255-6BEF-4DEF-AF4E-8E574CA74722}" type="presOf" srcId="{60987B18-B434-4C5D-9364-E50F5CAFB067}" destId="{4266ABDB-829E-441B-89F4-5CA579D25D62}" srcOrd="0" destOrd="0" presId="urn:microsoft.com/office/officeart/2005/8/layout/vList5"/>
    <dgm:cxn modelId="{5FFBD557-C227-44DD-BDC5-AC4B06DBF01A}" type="presOf" srcId="{1A433FC3-0729-406E-AE19-0E17797B2B42}" destId="{C58A4AE3-FE01-470D-A451-7EE70ECDB0BB}" srcOrd="0" destOrd="1" presId="urn:microsoft.com/office/officeart/2005/8/layout/vList5"/>
    <dgm:cxn modelId="{BBB14F7D-BDE8-4E96-9D61-C1C6E46EF334}" srcId="{60987B18-B434-4C5D-9364-E50F5CAFB067}" destId="{A85B7584-2D55-4340-B5F1-4D0AC3F3B932}" srcOrd="0" destOrd="0" parTransId="{AF0EE12D-6FF4-4252-A381-7F17D3D7B1AE}" sibTransId="{6030368E-8AB6-4039-941A-32D17141B69C}"/>
    <dgm:cxn modelId="{5A86688B-A4B6-4EFC-8D39-E1C98D2E1A36}" type="presOf" srcId="{466D8C87-958C-4D71-A50E-E3F463C47C55}" destId="{78AA1842-878E-4A16-A379-FAD0C9A390AA}" srcOrd="0" destOrd="0" presId="urn:microsoft.com/office/officeart/2005/8/layout/vList5"/>
    <dgm:cxn modelId="{705132A4-9621-4BE8-A5C8-90A230C4E836}" srcId="{2C1C3F7A-67BF-43EB-B005-09B92571799D}" destId="{968A0321-604E-44E2-BFAE-4838C7551488}" srcOrd="1" destOrd="0" parTransId="{9D6A5EE5-43A6-4F0A-B98C-48EC6291E442}" sibTransId="{169C5DB5-5B59-40B1-9156-FE053DA8A9CA}"/>
    <dgm:cxn modelId="{216625A9-B535-4999-92F6-F0C4F6111EBE}" type="presOf" srcId="{968A0321-604E-44E2-BFAE-4838C7551488}" destId="{A93DCADD-883B-4E50-99ED-98F25565BBC6}" srcOrd="0" destOrd="1" presId="urn:microsoft.com/office/officeart/2005/8/layout/vList5"/>
    <dgm:cxn modelId="{EF30D0AC-9127-48BE-89F1-2156C9B1A240}" srcId="{60987B18-B434-4C5D-9364-E50F5CAFB067}" destId="{3F704E41-E80A-4D8F-AFD0-F348BDFE9E20}" srcOrd="1" destOrd="0" parTransId="{D29A6BDA-2876-46FF-92D7-8D393802C297}" sibTransId="{5C7A1FC5-EF1C-4D6A-BDEB-AC393BE6D9C1}"/>
    <dgm:cxn modelId="{5B2D3EB2-E6BA-4914-BB2E-E6E6032FEC31}" srcId="{AB1A21CB-3F71-46F5-B88D-832E40FBD962}" destId="{8733814C-EF97-4CB6-97E1-BE882F1505AD}" srcOrd="0" destOrd="0" parTransId="{07A1464D-70FA-497A-A7D0-936DF360443B}" sibTransId="{42385ADB-AB7C-4A67-AD63-8C026B92E742}"/>
    <dgm:cxn modelId="{B27207BA-B68F-4874-8749-75EE4AC9618D}" type="presOf" srcId="{3F704E41-E80A-4D8F-AFD0-F348BDFE9E20}" destId="{077173C6-C467-416D-B53E-21015270A384}" srcOrd="0" destOrd="1" presId="urn:microsoft.com/office/officeart/2005/8/layout/vList5"/>
    <dgm:cxn modelId="{2AE836BA-C4D1-4004-AF27-152CD6A712A5}" type="presOf" srcId="{AB1A21CB-3F71-46F5-B88D-832E40FBD962}" destId="{5A4095E2-70D7-461A-94D8-81095FA284FB}" srcOrd="0" destOrd="0" presId="urn:microsoft.com/office/officeart/2005/8/layout/vList5"/>
    <dgm:cxn modelId="{B11C32C3-6B7C-4596-96B7-846632B5F0DA}" srcId="{2C1C3F7A-67BF-43EB-B005-09B92571799D}" destId="{7869426F-D977-4FE3-92EA-FED5A59F172F}" srcOrd="0" destOrd="0" parTransId="{FE04B216-2053-4AEC-89D0-D69BA7959816}" sibTransId="{1DF9ECFB-5E3F-4CB4-B8A9-88D8FDC2D6DD}"/>
    <dgm:cxn modelId="{FB4ED8C6-D406-42BD-9A46-359FCE8BF191}" type="presOf" srcId="{7869426F-D977-4FE3-92EA-FED5A59F172F}" destId="{A93DCADD-883B-4E50-99ED-98F25565BBC6}" srcOrd="0" destOrd="0" presId="urn:microsoft.com/office/officeart/2005/8/layout/vList5"/>
    <dgm:cxn modelId="{425DA4C9-6CF4-4299-A2F9-6ED220FCD50F}" type="presOf" srcId="{8733814C-EF97-4CB6-97E1-BE882F1505AD}" destId="{C58A4AE3-FE01-470D-A451-7EE70ECDB0BB}" srcOrd="0" destOrd="0" presId="urn:microsoft.com/office/officeart/2005/8/layout/vList5"/>
    <dgm:cxn modelId="{DF48A0D2-A606-4FF8-8721-01534A0C3F17}" srcId="{466D8C87-958C-4D71-A50E-E3F463C47C55}" destId="{2C1C3F7A-67BF-43EB-B005-09B92571799D}" srcOrd="1" destOrd="0" parTransId="{5A3299B0-E6F3-43B1-B42F-453B422E47F4}" sibTransId="{5B824B75-5476-4630-A08F-283F1DC9993B}"/>
    <dgm:cxn modelId="{397CECEF-AACB-4FBF-9B63-97E6692FDE78}" srcId="{466D8C87-958C-4D71-A50E-E3F463C47C55}" destId="{AB1A21CB-3F71-46F5-B88D-832E40FBD962}" srcOrd="2" destOrd="0" parTransId="{C9FFB629-F9FB-4DBB-8595-FC7F282F34DC}" sibTransId="{263F758F-29F3-412B-B21C-D97663E75538}"/>
    <dgm:cxn modelId="{37B9C477-187D-400F-8243-3C240AD9F996}" type="presParOf" srcId="{78AA1842-878E-4A16-A379-FAD0C9A390AA}" destId="{9659D579-E749-4F3C-B0CF-08899CA62C8C}" srcOrd="0" destOrd="0" presId="urn:microsoft.com/office/officeart/2005/8/layout/vList5"/>
    <dgm:cxn modelId="{64550650-5017-4954-B35A-4E848FF0090C}" type="presParOf" srcId="{9659D579-E749-4F3C-B0CF-08899CA62C8C}" destId="{4266ABDB-829E-441B-89F4-5CA579D25D62}" srcOrd="0" destOrd="0" presId="urn:microsoft.com/office/officeart/2005/8/layout/vList5"/>
    <dgm:cxn modelId="{6953AEA2-C10C-4A63-8DD4-A6C6F755AD56}" type="presParOf" srcId="{9659D579-E749-4F3C-B0CF-08899CA62C8C}" destId="{077173C6-C467-416D-B53E-21015270A384}" srcOrd="1" destOrd="0" presId="urn:microsoft.com/office/officeart/2005/8/layout/vList5"/>
    <dgm:cxn modelId="{623BCB81-A155-4030-A1C4-29F51F16B6C5}" type="presParOf" srcId="{78AA1842-878E-4A16-A379-FAD0C9A390AA}" destId="{AB37F352-CCB9-4C4D-A594-6B651F3D4626}" srcOrd="1" destOrd="0" presId="urn:microsoft.com/office/officeart/2005/8/layout/vList5"/>
    <dgm:cxn modelId="{11F58AF2-855E-494A-A33C-D7499A855193}" type="presParOf" srcId="{78AA1842-878E-4A16-A379-FAD0C9A390AA}" destId="{917C7A7B-90EB-4703-BCA4-57CB2E598C88}" srcOrd="2" destOrd="0" presId="urn:microsoft.com/office/officeart/2005/8/layout/vList5"/>
    <dgm:cxn modelId="{57F4C4EB-2A21-4BC8-8BE8-B0E895CEA573}" type="presParOf" srcId="{917C7A7B-90EB-4703-BCA4-57CB2E598C88}" destId="{0F6235E8-2C8F-4ED8-B81C-D574AB3C61D0}" srcOrd="0" destOrd="0" presId="urn:microsoft.com/office/officeart/2005/8/layout/vList5"/>
    <dgm:cxn modelId="{22700910-8F4B-459E-9268-D8871820820A}" type="presParOf" srcId="{917C7A7B-90EB-4703-BCA4-57CB2E598C88}" destId="{A93DCADD-883B-4E50-99ED-98F25565BBC6}" srcOrd="1" destOrd="0" presId="urn:microsoft.com/office/officeart/2005/8/layout/vList5"/>
    <dgm:cxn modelId="{BDC4CDF8-0762-4F97-9D26-A34E283EF95C}" type="presParOf" srcId="{78AA1842-878E-4A16-A379-FAD0C9A390AA}" destId="{FF3D2AAF-1E9A-4156-988B-FAEE8C56A81E}" srcOrd="3" destOrd="0" presId="urn:microsoft.com/office/officeart/2005/8/layout/vList5"/>
    <dgm:cxn modelId="{00828FBA-6E76-4F7E-B371-4779C437F0E5}" type="presParOf" srcId="{78AA1842-878E-4A16-A379-FAD0C9A390AA}" destId="{8C01F8C0-4A77-4390-B387-3B44A82B86DB}" srcOrd="4" destOrd="0" presId="urn:microsoft.com/office/officeart/2005/8/layout/vList5"/>
    <dgm:cxn modelId="{B342C949-B4F7-4D93-BBA7-30A2EDDDB3E0}" type="presParOf" srcId="{8C01F8C0-4A77-4390-B387-3B44A82B86DB}" destId="{5A4095E2-70D7-461A-94D8-81095FA284FB}" srcOrd="0" destOrd="0" presId="urn:microsoft.com/office/officeart/2005/8/layout/vList5"/>
    <dgm:cxn modelId="{CD39A898-C308-4F35-88EB-C72FDC1E5C93}" type="presParOf" srcId="{8C01F8C0-4A77-4390-B387-3B44A82B86DB}" destId="{C58A4AE3-FE01-470D-A451-7EE70ECDB0B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7173C6-C467-416D-B53E-21015270A384}">
      <dsp:nvSpPr>
        <dsp:cNvPr id="0" name=""/>
        <dsp:cNvSpPr/>
      </dsp:nvSpPr>
      <dsp:spPr>
        <a:xfrm rot="5400000">
          <a:off x="3060357" y="-270729"/>
          <a:ext cx="851414" cy="1608952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sv-SE" sz="1600" kern="12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rPr>
            <a:t>180 </a:t>
          </a:r>
          <a:r>
            <a:rPr lang="sv-SE" sz="1600" kern="1200" dirty="0" err="1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rPr>
            <a:t>hp</a:t>
          </a:r>
          <a:r>
            <a:rPr lang="sv-SE" sz="1600" kern="12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rPr>
            <a:t> </a:t>
          </a:r>
          <a:endParaRPr lang="sv-SE" sz="1600" kern="1200" dirty="0">
            <a:solidFill>
              <a:srgbClr val="000000"/>
            </a:solidFill>
            <a:latin typeface="Verdana" panose="020B0604030504040204" pitchFamily="34" charset="0"/>
            <a:ea typeface="Verdana" panose="020B060403050404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sv-SE" sz="1600" kern="12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rPr>
            <a:t>3 år</a:t>
          </a:r>
          <a:endParaRPr lang="sv-SE" sz="1600" kern="1200" dirty="0">
            <a:solidFill>
              <a:srgbClr val="000000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 rot="-5400000">
        <a:off x="2681589" y="149602"/>
        <a:ext cx="1567389" cy="768288"/>
      </dsp:txXfrm>
    </dsp:sp>
    <dsp:sp modelId="{4266ABDB-829E-441B-89F4-5CA579D25D62}">
      <dsp:nvSpPr>
        <dsp:cNvPr id="0" name=""/>
        <dsp:cNvSpPr/>
      </dsp:nvSpPr>
      <dsp:spPr>
        <a:xfrm>
          <a:off x="87" y="1612"/>
          <a:ext cx="2681413" cy="106426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700" b="1" kern="1200" dirty="0"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rPr>
            <a:t>Kandidatexamen</a:t>
          </a:r>
          <a:endParaRPr lang="sv-SE" sz="1700" b="1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52040" y="53565"/>
        <a:ext cx="2577507" cy="960362"/>
      </dsp:txXfrm>
    </dsp:sp>
    <dsp:sp modelId="{A93DCADD-883B-4E50-99ED-98F25565BBC6}">
      <dsp:nvSpPr>
        <dsp:cNvPr id="0" name=""/>
        <dsp:cNvSpPr/>
      </dsp:nvSpPr>
      <dsp:spPr>
        <a:xfrm rot="5400000">
          <a:off x="3053279" y="841388"/>
          <a:ext cx="851414" cy="1619679"/>
        </a:xfrm>
        <a:prstGeom prst="round2SameRect">
          <a:avLst/>
        </a:prstGeom>
        <a:solidFill>
          <a:schemeClr val="accent2">
            <a:tint val="40000"/>
            <a:alpha val="90000"/>
            <a:hueOff val="3134965"/>
            <a:satOff val="24235"/>
            <a:lumOff val="326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3134965"/>
              <a:satOff val="24235"/>
              <a:lumOff val="32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sv-SE" sz="1600" kern="12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rPr>
            <a:t>240 </a:t>
          </a:r>
          <a:r>
            <a:rPr lang="sv-SE" sz="1600" kern="1200" dirty="0" err="1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rPr>
            <a:t>hp</a:t>
          </a:r>
          <a:r>
            <a:rPr lang="sv-SE" sz="1600" kern="12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rPr>
            <a:t> </a:t>
          </a:r>
          <a:endParaRPr lang="sv-SE" sz="1600" kern="1200" dirty="0">
            <a:solidFill>
              <a:srgbClr val="000000"/>
            </a:solidFill>
            <a:latin typeface="Verdana" panose="020B0604030504040204" pitchFamily="34" charset="0"/>
            <a:ea typeface="Verdana" panose="020B060403050404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sv-SE" sz="1600" kern="12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rPr>
            <a:t>4 år</a:t>
          </a:r>
          <a:endParaRPr lang="sv-SE" sz="1600" kern="1200" dirty="0">
            <a:solidFill>
              <a:srgbClr val="000000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 rot="-5400000">
        <a:off x="2669147" y="1267084"/>
        <a:ext cx="1578116" cy="768288"/>
      </dsp:txXfrm>
    </dsp:sp>
    <dsp:sp modelId="{0F6235E8-2C8F-4ED8-B81C-D574AB3C61D0}">
      <dsp:nvSpPr>
        <dsp:cNvPr id="0" name=""/>
        <dsp:cNvSpPr/>
      </dsp:nvSpPr>
      <dsp:spPr>
        <a:xfrm>
          <a:off x="87" y="1119094"/>
          <a:ext cx="2669060" cy="1064268"/>
        </a:xfrm>
        <a:prstGeom prst="roundRect">
          <a:avLst/>
        </a:prstGeom>
        <a:solidFill>
          <a:schemeClr val="accent2">
            <a:hueOff val="3065130"/>
            <a:satOff val="10019"/>
            <a:lumOff val="15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700" b="1" kern="1200" dirty="0"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rPr>
            <a:t>Magisterexamen</a:t>
          </a:r>
          <a:endParaRPr lang="sv-SE" sz="1700" b="1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52040" y="1171047"/>
        <a:ext cx="2565154" cy="960362"/>
      </dsp:txXfrm>
    </dsp:sp>
    <dsp:sp modelId="{C58A4AE3-FE01-470D-A451-7EE70ECDB0BB}">
      <dsp:nvSpPr>
        <dsp:cNvPr id="0" name=""/>
        <dsp:cNvSpPr/>
      </dsp:nvSpPr>
      <dsp:spPr>
        <a:xfrm rot="5400000">
          <a:off x="3047447" y="1952166"/>
          <a:ext cx="851414" cy="1633087"/>
        </a:xfrm>
        <a:prstGeom prst="round2SameRect">
          <a:avLst/>
        </a:prstGeom>
        <a:solidFill>
          <a:schemeClr val="accent2">
            <a:tint val="40000"/>
            <a:alpha val="90000"/>
            <a:hueOff val="6269930"/>
            <a:satOff val="48471"/>
            <a:lumOff val="653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6269930"/>
              <a:satOff val="48471"/>
              <a:lumOff val="653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sv-SE" sz="1600" kern="12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rPr>
            <a:t>300 </a:t>
          </a:r>
          <a:r>
            <a:rPr lang="sv-SE" sz="1600" kern="1200" dirty="0" err="1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rPr>
            <a:t>hp</a:t>
          </a:r>
          <a:r>
            <a:rPr lang="sv-SE" sz="1600" kern="12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rPr>
            <a:t> </a:t>
          </a:r>
          <a:endParaRPr lang="sv-SE" sz="1600" kern="1200" dirty="0">
            <a:solidFill>
              <a:srgbClr val="000000"/>
            </a:solidFill>
            <a:latin typeface="Verdana" panose="020B0604030504040204" pitchFamily="34" charset="0"/>
            <a:ea typeface="Verdana" panose="020B060403050404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sv-SE" sz="1600" kern="12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rPr>
            <a:t>5 år</a:t>
          </a:r>
          <a:endParaRPr lang="sv-SE" sz="1600" kern="1200" dirty="0">
            <a:solidFill>
              <a:srgbClr val="000000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 rot="-5400000">
        <a:off x="2656611" y="2384566"/>
        <a:ext cx="1591524" cy="768288"/>
      </dsp:txXfrm>
    </dsp:sp>
    <dsp:sp modelId="{5A4095E2-70D7-461A-94D8-81095FA284FB}">
      <dsp:nvSpPr>
        <dsp:cNvPr id="0" name=""/>
        <dsp:cNvSpPr/>
      </dsp:nvSpPr>
      <dsp:spPr>
        <a:xfrm>
          <a:off x="87" y="2236576"/>
          <a:ext cx="2656523" cy="1064268"/>
        </a:xfrm>
        <a:prstGeom prst="roundRect">
          <a:avLst/>
        </a:prstGeom>
        <a:solidFill>
          <a:schemeClr val="accent2">
            <a:hueOff val="6130261"/>
            <a:satOff val="20039"/>
            <a:lumOff val="311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700" b="1" kern="1200" dirty="0"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rPr>
            <a:t>Masterexamen</a:t>
          </a:r>
          <a:endParaRPr lang="sv-SE" sz="1700" b="1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52040" y="2288529"/>
        <a:ext cx="2552617" cy="9603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BCB5C7-2B86-4445-9D96-46E57AC888F0}" type="datetimeFigureOut">
              <a:t>06-03-2024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9A7C83-482B-42D6-A522-B254466D467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667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umu.se/" TargetMode="External"/><Relationship Id="rId13" Type="http://schemas.openxmlformats.org/officeDocument/2006/relationships/hyperlink" Target="http://www.lnu.se/" TargetMode="External"/><Relationship Id="rId3" Type="http://schemas.openxmlformats.org/officeDocument/2006/relationships/hyperlink" Target="http://www.su.se/" TargetMode="External"/><Relationship Id="rId7" Type="http://schemas.openxmlformats.org/officeDocument/2006/relationships/hyperlink" Target="http://www.hb.se" TargetMode="External"/><Relationship Id="rId12" Type="http://schemas.openxmlformats.org/officeDocument/2006/relationships/hyperlink" Target="http://www.chalmers.se/" TargetMode="External"/><Relationship Id="rId2" Type="http://schemas.openxmlformats.org/officeDocument/2006/relationships/slide" Target="../slides/slide14.xml"/><Relationship Id="rId16" Type="http://schemas.openxmlformats.org/officeDocument/2006/relationships/hyperlink" Target="http://www.mah.se/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his.se/" TargetMode="External"/><Relationship Id="rId11" Type="http://schemas.openxmlformats.org/officeDocument/2006/relationships/hyperlink" Target="http://www.liu.se/" TargetMode="External"/><Relationship Id="rId5" Type="http://schemas.openxmlformats.org/officeDocument/2006/relationships/hyperlink" Target="http://www.uu.se/" TargetMode="External"/><Relationship Id="rId15" Type="http://schemas.openxmlformats.org/officeDocument/2006/relationships/hyperlink" Target="http://www.lu.se/" TargetMode="External"/><Relationship Id="rId10" Type="http://schemas.openxmlformats.org/officeDocument/2006/relationships/hyperlink" Target="http://www.mdh.se/" TargetMode="External"/><Relationship Id="rId4" Type="http://schemas.openxmlformats.org/officeDocument/2006/relationships/hyperlink" Target="http://www.kth.se/" TargetMode="External"/><Relationship Id="rId9" Type="http://schemas.openxmlformats.org/officeDocument/2006/relationships/hyperlink" Target="http://www.hig.se/" TargetMode="External"/><Relationship Id="rId14" Type="http://schemas.openxmlformats.org/officeDocument/2006/relationships/hyperlink" Target="http://www.gu.se/" TargetMode="Externa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rkeshogskolan.se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co.se/studieval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saco.se/saco-studentmassor/" TargetMode="Externa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ntagning.se/se/start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bedomningshandboken.uhr.se/utlandska-gymnasiala/alla-lander/finland---alands-yrkesgymnasium-fr.o.m.-2017/" TargetMode="External"/><Relationship Id="rId4" Type="http://schemas.openxmlformats.org/officeDocument/2006/relationships/hyperlink" Target="http://www.studera.nu/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ymnasium.ax/alands-yrkesgymnasium/nti-skolan-gymnasiekurser-pa-distans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udera.nu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ohttps:/hpguiden.se/" TargetMode="External"/><Relationship Id="rId5" Type="http://schemas.openxmlformats.org/officeDocument/2006/relationships/hyperlink" Target="http://www.provtips.com/" TargetMode="External"/><Relationship Id="rId4" Type="http://schemas.openxmlformats.org/officeDocument/2006/relationships/hyperlink" Target="http://www.studera.nu/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udera.nu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udera.nu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ntagning.se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antagning.se/sv/Hur-du-anmaler-dig-och-haller-koll/ladda-upp-ratt-papper/Ladda-upp-sa-har/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sv-SE" sz="1200" dirty="0">
                <a:latin typeface="Calibri" panose="020F0502020204030204" pitchFamily="34" charset="0"/>
                <a:cs typeface="Calibri" panose="020F0502020204030204" pitchFamily="34" charset="0"/>
              </a:rPr>
              <a:t>En veckas heltidsstudier (40 h) = 1,5 </a:t>
            </a:r>
            <a:r>
              <a:rPr lang="sv-S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hp</a:t>
            </a:r>
            <a:endParaRPr lang="sv-S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sv-SE" sz="1200" dirty="0">
                <a:latin typeface="Calibri" panose="020F0502020204030204" pitchFamily="34" charset="0"/>
                <a:cs typeface="Calibri" panose="020F0502020204030204" pitchFamily="34" charset="0"/>
              </a:rPr>
              <a:t>En termins heltidsstudier 	= 30 </a:t>
            </a:r>
            <a:r>
              <a:rPr lang="sv-S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hp</a:t>
            </a:r>
            <a:endParaRPr lang="sv-S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sv-SE" sz="1200" dirty="0">
                <a:latin typeface="Calibri" panose="020F0502020204030204" pitchFamily="34" charset="0"/>
                <a:cs typeface="Calibri" panose="020F0502020204030204" pitchFamily="34" charset="0"/>
              </a:rPr>
              <a:t>Ett års heltidsstudier 		= 60 </a:t>
            </a:r>
            <a:r>
              <a:rPr lang="sv-S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hp</a:t>
            </a:r>
            <a:endParaRPr lang="sv-S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sv-S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v-SE" sz="1200" b="1" dirty="0">
                <a:latin typeface="Calibri" panose="020F0502020204030204" pitchFamily="34" charset="0"/>
                <a:cs typeface="Calibri" panose="020F0502020204030204" pitchFamily="34" charset="0"/>
              </a:rPr>
              <a:t>Olika nivåer av akademiska examina:</a:t>
            </a:r>
          </a:p>
          <a:p>
            <a:r>
              <a:rPr lang="sv-SE" sz="1200" dirty="0">
                <a:latin typeface="Calibri" panose="020F0502020204030204" pitchFamily="34" charset="0"/>
                <a:cs typeface="Calibri" panose="020F0502020204030204" pitchFamily="34" charset="0"/>
              </a:rPr>
              <a:t>Kandidatexamen 180 </a:t>
            </a:r>
            <a:r>
              <a:rPr lang="sv-S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hp</a:t>
            </a:r>
            <a:r>
              <a:rPr lang="sv-SE" sz="1200" dirty="0">
                <a:latin typeface="Calibri" panose="020F0502020204030204" pitchFamily="34" charset="0"/>
                <a:cs typeface="Calibri" panose="020F0502020204030204" pitchFamily="34" charset="0"/>
              </a:rPr>
              <a:t> – som regel 3 år</a:t>
            </a:r>
          </a:p>
          <a:p>
            <a:r>
              <a:rPr lang="sv-SE" sz="1200" dirty="0">
                <a:latin typeface="Calibri" panose="020F0502020204030204" pitchFamily="34" charset="0"/>
                <a:cs typeface="Calibri" panose="020F0502020204030204" pitchFamily="34" charset="0"/>
              </a:rPr>
              <a:t>Magisterexamen 240 </a:t>
            </a:r>
            <a:r>
              <a:rPr lang="sv-S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hp</a:t>
            </a:r>
            <a:r>
              <a:rPr lang="sv-SE" sz="1200" dirty="0">
                <a:latin typeface="Calibri" panose="020F0502020204030204" pitchFamily="34" charset="0"/>
                <a:cs typeface="Calibri" panose="020F0502020204030204" pitchFamily="34" charset="0"/>
              </a:rPr>
              <a:t> – som regel 4 år</a:t>
            </a:r>
          </a:p>
          <a:p>
            <a:r>
              <a:rPr lang="sv-SE" sz="1200" dirty="0">
                <a:latin typeface="Calibri" panose="020F0502020204030204" pitchFamily="34" charset="0"/>
                <a:cs typeface="Calibri" panose="020F0502020204030204" pitchFamily="34" charset="0"/>
              </a:rPr>
              <a:t>Masterexamen 300 </a:t>
            </a:r>
            <a:r>
              <a:rPr lang="sv-S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hp</a:t>
            </a:r>
            <a:r>
              <a:rPr lang="sv-SE" sz="1200" dirty="0">
                <a:latin typeface="Calibri" panose="020F0502020204030204" pitchFamily="34" charset="0"/>
                <a:cs typeface="Calibri" panose="020F0502020204030204" pitchFamily="34" charset="0"/>
              </a:rPr>
              <a:t> – som regel 5 år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A7C83-482B-42D6-A522-B254466D4677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937900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sz="1200" dirty="0"/>
          </a:p>
          <a:p>
            <a:r>
              <a:rPr lang="sv-SE" sz="1200" dirty="0">
                <a:latin typeface="Calibri"/>
                <a:cs typeface="Calibri"/>
              </a:rPr>
              <a:t>Stockholms universitet				</a:t>
            </a:r>
            <a:r>
              <a:rPr lang="sv-SE" sz="1200" dirty="0">
                <a:latin typeface="Calibri"/>
                <a:cs typeface="Calibri"/>
                <a:hlinkClick r:id="rId3"/>
              </a:rPr>
              <a:t>www.su.se</a:t>
            </a:r>
            <a:endParaRPr lang="sv-SE" sz="1200" dirty="0">
              <a:latin typeface="Calibri"/>
              <a:cs typeface="Calibri"/>
            </a:endParaRPr>
          </a:p>
          <a:p>
            <a:r>
              <a:rPr lang="sv-SE" sz="1200" dirty="0">
                <a:latin typeface="Calibri"/>
                <a:ea typeface="+mn-lt"/>
                <a:cs typeface="Calibri"/>
              </a:rPr>
              <a:t>KTH (Stockholm)				</a:t>
            </a:r>
            <a:r>
              <a:rPr lang="sv-SE" sz="1200" dirty="0">
                <a:latin typeface="Calibri"/>
                <a:ea typeface="+mn-lt"/>
                <a:cs typeface="Calibri"/>
                <a:hlinkClick r:id="rId4"/>
              </a:rPr>
              <a:t>www.kth.se</a:t>
            </a:r>
            <a:endParaRPr lang="sv-SE" sz="1200" dirty="0">
              <a:latin typeface="Calibri"/>
              <a:cs typeface="Calibri"/>
            </a:endParaRPr>
          </a:p>
          <a:p>
            <a:r>
              <a:rPr lang="sv-SE" sz="1200" dirty="0">
                <a:latin typeface="Calibri"/>
                <a:cs typeface="Calibri"/>
              </a:rPr>
              <a:t>Uppsala universitet				</a:t>
            </a:r>
            <a:r>
              <a:rPr lang="sv-SE" sz="1200" dirty="0">
                <a:latin typeface="Calibri"/>
                <a:cs typeface="Calibri"/>
                <a:hlinkClick r:id="rId5"/>
              </a:rPr>
              <a:t>www.uu.se</a:t>
            </a:r>
            <a:endParaRPr lang="sv-SE" sz="1200" dirty="0">
              <a:latin typeface="Calibri"/>
              <a:cs typeface="Calibri"/>
            </a:endParaRPr>
          </a:p>
          <a:p>
            <a:r>
              <a:rPr lang="sv-SE" sz="1200" dirty="0">
                <a:latin typeface="Calibri"/>
                <a:cs typeface="Calibri"/>
              </a:rPr>
              <a:t>Högskolan i Skövde 				</a:t>
            </a:r>
            <a:r>
              <a:rPr lang="sv-SE" sz="1200" dirty="0">
                <a:solidFill>
                  <a:schemeClr val="accent1"/>
                </a:solidFill>
                <a:latin typeface="Calibri"/>
                <a:ea typeface="+mn-lt"/>
                <a:cs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www.his.se</a:t>
            </a:r>
            <a:endParaRPr lang="sv-SE" sz="1200" dirty="0">
              <a:solidFill>
                <a:schemeClr val="accent1"/>
              </a:solidFill>
              <a:latin typeface="Calibri"/>
              <a:cs typeface="Calibri"/>
            </a:endParaRPr>
          </a:p>
          <a:p>
            <a:r>
              <a:rPr lang="sv-SE" sz="1200" dirty="0">
                <a:latin typeface="Calibri"/>
                <a:cs typeface="Calibri"/>
              </a:rPr>
              <a:t>Högskolan i Borås 				</a:t>
            </a:r>
            <a:r>
              <a:rPr lang="sv-SE" sz="1200" dirty="0">
                <a:solidFill>
                  <a:schemeClr val="accent1"/>
                </a:solidFill>
                <a:latin typeface="Calibri"/>
                <a:ea typeface="+mn-lt"/>
                <a:cs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www.hb.se</a:t>
            </a:r>
            <a:endParaRPr lang="sv-SE" sz="1200" dirty="0">
              <a:solidFill>
                <a:schemeClr val="accent1"/>
              </a:solidFill>
              <a:latin typeface="Calibri"/>
              <a:cs typeface="Calibri"/>
            </a:endParaRPr>
          </a:p>
          <a:p>
            <a:r>
              <a:rPr lang="sv-SE" sz="1200" dirty="0">
                <a:latin typeface="Calibri"/>
                <a:cs typeface="Calibri"/>
              </a:rPr>
              <a:t>Umeå universitet				</a:t>
            </a:r>
            <a:r>
              <a:rPr lang="sv-SE" sz="1200" dirty="0">
                <a:latin typeface="Calibri"/>
                <a:cs typeface="Calibri"/>
                <a:hlinkClick r:id="rId8"/>
              </a:rPr>
              <a:t>www.umu.se</a:t>
            </a:r>
            <a:endParaRPr lang="sv-SE" sz="1200" dirty="0">
              <a:latin typeface="Calibri"/>
              <a:cs typeface="Calibri"/>
            </a:endParaRPr>
          </a:p>
          <a:p>
            <a:r>
              <a:rPr lang="sv-SE" sz="1200" dirty="0">
                <a:latin typeface="Calibri"/>
                <a:cs typeface="Calibri"/>
              </a:rPr>
              <a:t>Högskolan i Gävle				</a:t>
            </a:r>
            <a:r>
              <a:rPr lang="sv-SE" sz="1200" dirty="0">
                <a:latin typeface="Calibri"/>
                <a:cs typeface="Calibri"/>
                <a:hlinkClick r:id="rId9"/>
              </a:rPr>
              <a:t>www.hig.se</a:t>
            </a:r>
            <a:endParaRPr lang="sv-SE" sz="1200" dirty="0">
              <a:latin typeface="Calibri"/>
              <a:cs typeface="Calibri"/>
            </a:endParaRPr>
          </a:p>
          <a:p>
            <a:r>
              <a:rPr lang="sv-SE" sz="1200" dirty="0">
                <a:latin typeface="Calibri"/>
                <a:cs typeface="Calibri"/>
              </a:rPr>
              <a:t>Mälardalens högskola (Västerås)            			</a:t>
            </a:r>
            <a:r>
              <a:rPr lang="sv-SE" sz="1200" dirty="0">
                <a:latin typeface="Calibri"/>
                <a:cs typeface="Calibri"/>
                <a:hlinkClick r:id="rId10"/>
              </a:rPr>
              <a:t>www.mdh.se</a:t>
            </a:r>
            <a:endParaRPr lang="sv-SE" sz="1200" dirty="0">
              <a:latin typeface="Calibri"/>
              <a:cs typeface="Calibri"/>
            </a:endParaRPr>
          </a:p>
          <a:p>
            <a:r>
              <a:rPr lang="sv-SE" sz="1200" dirty="0">
                <a:latin typeface="Calibri"/>
                <a:cs typeface="Calibri"/>
              </a:rPr>
              <a:t>Linköpings universitet				</a:t>
            </a:r>
            <a:r>
              <a:rPr lang="sv-SE" sz="1200" dirty="0">
                <a:latin typeface="Calibri"/>
                <a:cs typeface="Calibri"/>
                <a:hlinkClick r:id="rId11"/>
              </a:rPr>
              <a:t>www.liu.se</a:t>
            </a:r>
            <a:endParaRPr lang="sv-SE" sz="1200" dirty="0">
              <a:latin typeface="Calibri"/>
              <a:cs typeface="Calibri"/>
            </a:endParaRPr>
          </a:p>
          <a:p>
            <a:r>
              <a:rPr lang="sv-SE" sz="1200" dirty="0">
                <a:latin typeface="Calibri"/>
                <a:cs typeface="Calibri"/>
              </a:rPr>
              <a:t>Chalmers tekniska högskola (Göteborg)			</a:t>
            </a:r>
            <a:r>
              <a:rPr lang="sv-SE" sz="1200" dirty="0">
                <a:latin typeface="Calibri"/>
                <a:cs typeface="Calibri"/>
                <a:hlinkClick r:id="rId12"/>
              </a:rPr>
              <a:t>www.chalmers.se</a:t>
            </a:r>
            <a:endParaRPr lang="sv-SE" sz="1200" dirty="0">
              <a:latin typeface="Calibri"/>
              <a:cs typeface="Calibri"/>
            </a:endParaRPr>
          </a:p>
          <a:p>
            <a:r>
              <a:rPr lang="sv-SE" sz="1200" dirty="0">
                <a:latin typeface="Calibri"/>
                <a:cs typeface="Calibri"/>
              </a:rPr>
              <a:t>Linnéuniversitetet (Jönköping och Kalmar)     		</a:t>
            </a:r>
            <a:r>
              <a:rPr lang="sv-SE" sz="1200" dirty="0">
                <a:latin typeface="Calibri"/>
                <a:cs typeface="Calibri"/>
                <a:hlinkClick r:id="rId13"/>
              </a:rPr>
              <a:t>www.lnu.se</a:t>
            </a:r>
            <a:endParaRPr lang="sv-SE" sz="1200" dirty="0">
              <a:latin typeface="Calibri"/>
              <a:cs typeface="Calibri"/>
            </a:endParaRPr>
          </a:p>
          <a:p>
            <a:r>
              <a:rPr lang="sv-SE" sz="1200" dirty="0">
                <a:latin typeface="Calibri"/>
                <a:cs typeface="Calibri"/>
              </a:rPr>
              <a:t>Göteborgs universitet				</a:t>
            </a:r>
            <a:r>
              <a:rPr lang="sv-SE" sz="1200" dirty="0">
                <a:latin typeface="Calibri"/>
                <a:cs typeface="Calibri"/>
                <a:hlinkClick r:id="rId14"/>
              </a:rPr>
              <a:t>www.gu.se</a:t>
            </a:r>
            <a:endParaRPr lang="sv-SE" sz="1200" dirty="0">
              <a:latin typeface="Calibri"/>
              <a:cs typeface="Calibri"/>
            </a:endParaRPr>
          </a:p>
          <a:p>
            <a:r>
              <a:rPr lang="sv-SE" sz="1200" dirty="0">
                <a:latin typeface="Calibri"/>
                <a:cs typeface="Calibri"/>
              </a:rPr>
              <a:t>Lunds universitet				</a:t>
            </a:r>
            <a:r>
              <a:rPr lang="sv-SE" sz="1200" dirty="0">
                <a:latin typeface="Calibri"/>
                <a:cs typeface="Calibri"/>
                <a:hlinkClick r:id="rId15"/>
              </a:rPr>
              <a:t>www.lu.se</a:t>
            </a:r>
            <a:endParaRPr lang="sv-SE" sz="1200" dirty="0">
              <a:latin typeface="Calibri"/>
              <a:cs typeface="Calibri"/>
            </a:endParaRPr>
          </a:p>
          <a:p>
            <a:r>
              <a:rPr lang="sv-SE" sz="1200" dirty="0">
                <a:latin typeface="Calibri"/>
                <a:cs typeface="Calibri"/>
              </a:rPr>
              <a:t>Malmö universitet				</a:t>
            </a:r>
            <a:r>
              <a:rPr lang="sv-SE" sz="1200" dirty="0">
                <a:latin typeface="Calibri"/>
                <a:cs typeface="Calibri"/>
                <a:hlinkClick r:id="rId16"/>
              </a:rPr>
              <a:t>www.mah.se</a:t>
            </a:r>
            <a:endParaRPr lang="sv-SE" sz="1200" dirty="0">
              <a:latin typeface="Calibri"/>
              <a:cs typeface="Calibri"/>
            </a:endParaRPr>
          </a:p>
          <a:p>
            <a:pPr>
              <a:buNone/>
            </a:pPr>
            <a:endParaRPr lang="sv-S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None/>
            </a:pPr>
            <a:r>
              <a:rPr lang="sv-SE" sz="1200" b="1" dirty="0">
                <a:latin typeface="Calibri"/>
                <a:cs typeface="Calibri"/>
              </a:rPr>
              <a:t>Sök alla högskole- och universitetsutbildningar via </a:t>
            </a:r>
            <a:r>
              <a:rPr lang="sv-SE" sz="1200" b="1" dirty="0">
                <a:solidFill>
                  <a:schemeClr val="tx1"/>
                </a:solidFill>
                <a:latin typeface="Calibri"/>
                <a:cs typeface="Calibri"/>
              </a:rPr>
              <a:t>antagning.se eller studera.nu</a:t>
            </a:r>
            <a:endParaRPr lang="sv-SE" sz="1200" b="1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>
              <a:buNone/>
            </a:pPr>
            <a:endParaRPr lang="sv-SE" sz="1200" dirty="0"/>
          </a:p>
          <a:p>
            <a:endParaRPr lang="sv-SE" sz="1200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A7C83-482B-42D6-A522-B254466D4677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314247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Utbildningarna svarar mot ett behov på arbetsmarknaden inom olika branscher.</a:t>
            </a:r>
            <a:b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sv-S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Hundratals olika yrken.</a:t>
            </a:r>
            <a:b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sv-S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En stor del av utbildningen är praktik på en arbetsplats (LIA).</a:t>
            </a:r>
          </a:p>
          <a:p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Yrkeshögskoleutbildningarna styrs av en ledningsgrupp som till stor del består av representanter från näringslivet och branscherna. </a:t>
            </a:r>
            <a:b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sv-S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Utbildningarna har olika längd.</a:t>
            </a:r>
            <a:b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sv-S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Mera information: </a:t>
            </a: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https://www.yrkeshogskolan.se/</a:t>
            </a:r>
            <a:endParaRPr lang="sv-S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A7C83-482B-42D6-A522-B254466D4677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885151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Exempel på YH-utbildningar </a:t>
            </a:r>
            <a:b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v-SE" sz="1000" dirty="0">
                <a:latin typeface="Calibri" panose="020F0502020204030204" pitchFamily="34" charset="0"/>
                <a:cs typeface="Calibri" panose="020F0502020204030204" pitchFamily="34" charset="0"/>
              </a:rPr>
              <a:t>(just nu finns drygt 820 </a:t>
            </a:r>
            <a:r>
              <a:rPr lang="sv-SE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sv-SE" sz="1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indent="0">
              <a:buNone/>
            </a:pPr>
            <a:r>
              <a:rPr lang="sv-SE" sz="1200" dirty="0">
                <a:latin typeface="Calibri" panose="020F0502020204030204" pitchFamily="34" charset="0"/>
                <a:cs typeface="Calibri" panose="020F0502020204030204" pitchFamily="34" charset="0"/>
              </a:rPr>
              <a:t>Automationsingenjör	</a:t>
            </a:r>
          </a:p>
          <a:p>
            <a:pPr marL="0" indent="0">
              <a:buNone/>
            </a:pPr>
            <a:r>
              <a:rPr lang="sv-SE" sz="1200" dirty="0">
                <a:latin typeface="Calibri" panose="020F0502020204030204" pitchFamily="34" charset="0"/>
                <a:cs typeface="Calibri" panose="020F0502020204030204" pitchFamily="34" charset="0"/>
              </a:rPr>
              <a:t>Affärslogistik</a:t>
            </a:r>
          </a:p>
          <a:p>
            <a:pPr marL="0" indent="0">
              <a:buNone/>
            </a:pPr>
            <a:r>
              <a:rPr lang="sv-SE" sz="1200" dirty="0">
                <a:latin typeface="Calibri" panose="020F0502020204030204" pitchFamily="34" charset="0"/>
                <a:cs typeface="Calibri" panose="020F0502020204030204" pitchFamily="34" charset="0"/>
              </a:rPr>
              <a:t>Avancerad CNC-tekniker</a:t>
            </a:r>
          </a:p>
          <a:p>
            <a:pPr marL="0" indent="0">
              <a:buNone/>
            </a:pPr>
            <a:r>
              <a:rPr lang="sv-SE" sz="1200" dirty="0">
                <a:latin typeface="Calibri" panose="020F0502020204030204" pitchFamily="34" charset="0"/>
                <a:cs typeface="Calibri" panose="020F0502020204030204" pitchFamily="34" charset="0"/>
              </a:rPr>
              <a:t>Applikationsutvecklare</a:t>
            </a:r>
          </a:p>
          <a:p>
            <a:pPr marL="0" indent="0">
              <a:buNone/>
            </a:pPr>
            <a:r>
              <a:rPr lang="sv-SE" sz="1200" dirty="0">
                <a:latin typeface="Calibri" panose="020F0502020204030204" pitchFamily="34" charset="0"/>
                <a:cs typeface="Calibri" panose="020F0502020204030204" pitchFamily="34" charset="0"/>
              </a:rPr>
              <a:t>Bagare och konditor</a:t>
            </a:r>
          </a:p>
          <a:p>
            <a:pPr marL="0" indent="0">
              <a:buNone/>
            </a:pPr>
            <a:r>
              <a:rPr lang="sv-SE" sz="1200" dirty="0">
                <a:latin typeface="Calibri" panose="020F0502020204030204" pitchFamily="34" charset="0"/>
                <a:cs typeface="Calibri" panose="020F0502020204030204" pitchFamily="34" charset="0"/>
              </a:rPr>
              <a:t>Byggtekniker</a:t>
            </a:r>
          </a:p>
          <a:p>
            <a:pPr marL="0" indent="0">
              <a:buNone/>
            </a:pPr>
            <a:r>
              <a:rPr lang="sv-SE" sz="1200" dirty="0">
                <a:latin typeface="Calibri" panose="020F0502020204030204" pitchFamily="34" charset="0"/>
                <a:cs typeface="Calibri" panose="020F0502020204030204" pitchFamily="34" charset="0"/>
              </a:rPr>
              <a:t>Djurvårdare</a:t>
            </a:r>
          </a:p>
          <a:p>
            <a:pPr marL="0" indent="0">
              <a:buNone/>
            </a:pPr>
            <a:r>
              <a:rPr lang="sv-SE" sz="1200" dirty="0">
                <a:latin typeface="Calibri" panose="020F0502020204030204" pitchFamily="34" charset="0"/>
                <a:cs typeface="Calibri" panose="020F0502020204030204" pitchFamily="34" charset="0"/>
              </a:rPr>
              <a:t>Drifttekniker</a:t>
            </a:r>
          </a:p>
          <a:p>
            <a:pPr marL="0" indent="0">
              <a:buNone/>
            </a:pPr>
            <a:r>
              <a:rPr lang="sv-SE" sz="1200" dirty="0">
                <a:latin typeface="Calibri" panose="020F0502020204030204" pitchFamily="34" charset="0"/>
                <a:cs typeface="Calibri" panose="020F0502020204030204" pitchFamily="34" charset="0"/>
              </a:rPr>
              <a:t>Elingenjör</a:t>
            </a:r>
          </a:p>
          <a:p>
            <a:pPr marL="0" indent="0">
              <a:buNone/>
            </a:pPr>
            <a:r>
              <a:rPr lang="sv-S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Elkonstruktör</a:t>
            </a:r>
            <a:endParaRPr lang="sv-S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sv-SE" sz="1200" dirty="0">
                <a:latin typeface="Calibri" panose="020F0502020204030204" pitchFamily="34" charset="0"/>
                <a:cs typeface="Calibri" panose="020F0502020204030204" pitchFamily="34" charset="0"/>
              </a:rPr>
              <a:t>E-business Manager</a:t>
            </a:r>
          </a:p>
          <a:p>
            <a:pPr marL="0" indent="0">
              <a:buNone/>
            </a:pPr>
            <a:r>
              <a:rPr lang="sv-SE" sz="1200" dirty="0">
                <a:latin typeface="Calibri" panose="020F0502020204030204" pitchFamily="34" charset="0"/>
                <a:cs typeface="Calibri" panose="020F0502020204030204" pitchFamily="34" charset="0"/>
              </a:rPr>
              <a:t>Energianalytiker</a:t>
            </a:r>
          </a:p>
          <a:p>
            <a:pPr marL="0" indent="0">
              <a:buNone/>
            </a:pPr>
            <a:r>
              <a:rPr lang="sv-SE" sz="1200" dirty="0">
                <a:latin typeface="Calibri" panose="020F0502020204030204" pitchFamily="34" charset="0"/>
                <a:cs typeface="Calibri" panose="020F0502020204030204" pitchFamily="34" charset="0"/>
              </a:rPr>
              <a:t>Net-utvecklare</a:t>
            </a:r>
          </a:p>
          <a:p>
            <a:pPr marL="0" indent="0">
              <a:buNone/>
            </a:pPr>
            <a:r>
              <a:rPr lang="sv-SE" sz="1200" dirty="0">
                <a:latin typeface="Calibri" panose="020F0502020204030204" pitchFamily="34" charset="0"/>
                <a:cs typeface="Calibri" panose="020F0502020204030204" pitchFamily="34" charset="0"/>
              </a:rPr>
              <a:t>Data scientist</a:t>
            </a:r>
          </a:p>
          <a:p>
            <a:pPr>
              <a:lnSpc>
                <a:spcPct val="150000"/>
              </a:lnSpc>
            </a:pPr>
            <a:r>
              <a:rPr lang="sv-S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CloudutvecklareFastighetsförvaltare</a:t>
            </a:r>
            <a:endParaRPr lang="sv-S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sv-SE" sz="1200" dirty="0">
                <a:latin typeface="Calibri" panose="020F0502020204030204" pitchFamily="34" charset="0"/>
                <a:cs typeface="Calibri" panose="020F0502020204030204" pitchFamily="34" charset="0"/>
              </a:rPr>
              <a:t>Fotograf för reklam</a:t>
            </a:r>
          </a:p>
          <a:p>
            <a:pPr>
              <a:lnSpc>
                <a:spcPct val="150000"/>
              </a:lnSpc>
            </a:pPr>
            <a:r>
              <a:rPr lang="sv-SE" sz="1200" dirty="0">
                <a:latin typeface="Calibri" panose="020F0502020204030204" pitchFamily="34" charset="0"/>
                <a:cs typeface="Calibri" panose="020F0502020204030204" pitchFamily="34" charset="0"/>
              </a:rPr>
              <a:t>Guldsmed</a:t>
            </a:r>
          </a:p>
          <a:p>
            <a:pPr>
              <a:lnSpc>
                <a:spcPct val="150000"/>
              </a:lnSpc>
            </a:pPr>
            <a:r>
              <a:rPr lang="sv-SE" sz="1200" dirty="0">
                <a:latin typeface="Calibri" panose="020F0502020204030204" pitchFamily="34" charset="0"/>
                <a:cs typeface="Calibri" panose="020F0502020204030204" pitchFamily="34" charset="0"/>
              </a:rPr>
              <a:t>Inköpare</a:t>
            </a:r>
          </a:p>
          <a:p>
            <a:pPr>
              <a:lnSpc>
                <a:spcPct val="150000"/>
              </a:lnSpc>
            </a:pPr>
            <a:r>
              <a:rPr lang="sv-SE" sz="1200" dirty="0">
                <a:latin typeface="Calibri" panose="020F0502020204030204" pitchFamily="34" charset="0"/>
                <a:cs typeface="Calibri" panose="020F0502020204030204" pitchFamily="34" charset="0"/>
              </a:rPr>
              <a:t>Javautvecklare</a:t>
            </a:r>
          </a:p>
          <a:p>
            <a:pPr>
              <a:lnSpc>
                <a:spcPct val="150000"/>
              </a:lnSpc>
            </a:pPr>
            <a:r>
              <a:rPr lang="sv-SE" sz="1200" dirty="0">
                <a:latin typeface="Calibri" panose="020F0502020204030204" pitchFamily="34" charset="0"/>
                <a:cs typeface="Calibri" panose="020F0502020204030204" pitchFamily="34" charset="0"/>
              </a:rPr>
              <a:t>Köksmästare</a:t>
            </a:r>
          </a:p>
          <a:p>
            <a:pPr>
              <a:lnSpc>
                <a:spcPct val="150000"/>
              </a:lnSpc>
            </a:pPr>
            <a:r>
              <a:rPr lang="sv-SE" sz="1200" dirty="0">
                <a:latin typeface="Calibri" panose="020F0502020204030204" pitchFamily="34" charset="0"/>
                <a:cs typeface="Calibri" panose="020F0502020204030204" pitchFamily="34" charset="0"/>
              </a:rPr>
              <a:t>Linux systemspecialist</a:t>
            </a:r>
          </a:p>
          <a:p>
            <a:pPr>
              <a:lnSpc>
                <a:spcPct val="150000"/>
              </a:lnSpc>
            </a:pPr>
            <a:r>
              <a:rPr lang="sv-SE" sz="1200" dirty="0">
                <a:latin typeface="Calibri" panose="020F0502020204030204" pitchFamily="34" charset="0"/>
                <a:cs typeface="Calibri" panose="020F0502020204030204" pitchFamily="34" charset="0"/>
              </a:rPr>
              <a:t>Massage och friskvård</a:t>
            </a:r>
          </a:p>
          <a:p>
            <a:pPr>
              <a:lnSpc>
                <a:spcPct val="150000"/>
              </a:lnSpc>
            </a:pPr>
            <a:r>
              <a:rPr lang="sv-SE" sz="1200" dirty="0">
                <a:latin typeface="Calibri" panose="020F0502020204030204" pitchFamily="34" charset="0"/>
                <a:cs typeface="Calibri" panose="020F0502020204030204" pitchFamily="34" charset="0"/>
              </a:rPr>
              <a:t>Redigerare</a:t>
            </a:r>
          </a:p>
          <a:p>
            <a:pPr>
              <a:lnSpc>
                <a:spcPct val="150000"/>
              </a:lnSpc>
            </a:pPr>
            <a:r>
              <a:rPr lang="sv-SE" sz="1200" dirty="0">
                <a:latin typeface="Calibri" panose="020F0502020204030204" pitchFamily="34" charset="0"/>
                <a:cs typeface="Calibri" panose="020F0502020204030204" pitchFamily="34" charset="0"/>
              </a:rPr>
              <a:t>Trafikflygare</a:t>
            </a:r>
          </a:p>
          <a:p>
            <a:pPr>
              <a:lnSpc>
                <a:spcPct val="150000"/>
              </a:lnSpc>
            </a:pPr>
            <a:r>
              <a:rPr lang="sv-SE" sz="1200" dirty="0">
                <a:latin typeface="Calibri" panose="020F0502020204030204" pitchFamily="34" charset="0"/>
                <a:cs typeface="Calibri" panose="020F0502020204030204" pitchFamily="34" charset="0"/>
              </a:rPr>
              <a:t>Tandsköterska</a:t>
            </a:r>
          </a:p>
          <a:p>
            <a:pPr>
              <a:lnSpc>
                <a:spcPct val="150000"/>
              </a:lnSpc>
            </a:pPr>
            <a:r>
              <a:rPr lang="sv-SE" sz="1200" dirty="0">
                <a:latin typeface="Calibri" panose="020F0502020204030204" pitchFamily="34" charset="0"/>
                <a:cs typeface="Calibri" panose="020F0502020204030204" pitchFamily="34" charset="0"/>
              </a:rPr>
              <a:t>VVS-ingenjör</a:t>
            </a:r>
          </a:p>
          <a:p>
            <a:pPr>
              <a:lnSpc>
                <a:spcPct val="150000"/>
              </a:lnSpc>
            </a:pPr>
            <a:r>
              <a:rPr lang="sv-SE" sz="1200" dirty="0">
                <a:latin typeface="Calibri" panose="020F0502020204030204" pitchFamily="34" charset="0"/>
                <a:cs typeface="Calibri" panose="020F0502020204030204" pitchFamily="34" charset="0"/>
              </a:rPr>
              <a:t>Webbanalytiker</a:t>
            </a:r>
          </a:p>
          <a:p>
            <a:pPr>
              <a:lnSpc>
                <a:spcPct val="150000"/>
              </a:lnSpc>
            </a:pPr>
            <a:r>
              <a:rPr lang="sv-SE" sz="1200" dirty="0">
                <a:latin typeface="Calibri" panose="020F0502020204030204" pitchFamily="34" charset="0"/>
                <a:cs typeface="Calibri" panose="020F0502020204030204" pitchFamily="34" charset="0"/>
              </a:rPr>
              <a:t>Och mycket fler……</a:t>
            </a:r>
          </a:p>
          <a:p>
            <a:pPr marL="0" indent="0">
              <a:buNone/>
            </a:pPr>
            <a:endParaRPr lang="sv-S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A7C83-482B-42D6-A522-B254466D4677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370947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>
                <a:latin typeface="Calibri"/>
                <a:cs typeface="Calibri"/>
              </a:rPr>
              <a:t>Skolorna är kostnadsfria (OBS vissa YH-utbildningar kostar)</a:t>
            </a:r>
            <a:b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sv-S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v-SE" dirty="0">
                <a:latin typeface="Calibri"/>
                <a:cs typeface="Calibri"/>
              </a:rPr>
              <a:t>Studerande betalar för studiematerial.</a:t>
            </a:r>
            <a:b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sv-S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v-SE" dirty="0">
                <a:latin typeface="Calibri"/>
                <a:cs typeface="Calibri"/>
              </a:rPr>
              <a:t>Studierna berättigar till studiestöd.</a:t>
            </a:r>
            <a:b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sv-S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v-SE" dirty="0">
                <a:latin typeface="Calibri"/>
                <a:cs typeface="Calibri"/>
              </a:rPr>
              <a:t>Studiestöd, bostadstillägg och studielån söks från AMS.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A7C83-482B-42D6-A522-B254466D4677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277763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  <a:p>
            <a:r>
              <a:rPr lang="sv-SE" dirty="0">
                <a:latin typeface="Calibri"/>
                <a:cs typeface="Calibri"/>
              </a:rPr>
              <a:t>Information om att välja </a:t>
            </a:r>
            <a:r>
              <a:rPr lang="sv-SE" dirty="0">
                <a:latin typeface="Calibri"/>
                <a:cs typeface="Calibri"/>
                <a:hlinkClick r:id="rId3"/>
              </a:rPr>
              <a:t>eftergymnasial utbildning</a:t>
            </a:r>
            <a:r>
              <a:rPr lang="sv-SE" dirty="0">
                <a:latin typeface="Calibri"/>
                <a:cs typeface="Calibri"/>
              </a:rPr>
              <a:t>.</a:t>
            </a:r>
            <a:endParaRPr lang="sv-S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v-SE" dirty="0">
                <a:latin typeface="Calibri"/>
                <a:cs typeface="Calibri"/>
              </a:rPr>
              <a:t>Ca 150 </a:t>
            </a:r>
            <a:r>
              <a:rPr lang="sv-SE" dirty="0" err="1">
                <a:latin typeface="Calibri"/>
                <a:cs typeface="Calibri"/>
              </a:rPr>
              <a:t>webbinarier</a:t>
            </a:r>
            <a:r>
              <a:rPr lang="sv-SE" dirty="0">
                <a:latin typeface="Calibri"/>
                <a:cs typeface="Calibri"/>
              </a:rPr>
              <a:t> på högst 15 minuter om att från studieteknik till information om specifika yrken och utbildningar. </a:t>
            </a:r>
            <a:endParaRPr lang="sv-S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v-SE" dirty="0">
                <a:latin typeface="Calibri"/>
                <a:cs typeface="Calibri"/>
              </a:rPr>
              <a:t>Planeringsverktyg för studievalet "Min sida"</a:t>
            </a:r>
          </a:p>
          <a:p>
            <a:r>
              <a:rPr lang="sv-SE" dirty="0">
                <a:latin typeface="Calibri"/>
                <a:ea typeface="+mn-lt"/>
                <a:cs typeface="Calibri"/>
              </a:rPr>
              <a:t>Alltid öppet på </a:t>
            </a:r>
            <a:r>
              <a:rPr lang="sv-SE" dirty="0">
                <a:ea typeface="+mn-lt"/>
                <a:cs typeface="+mn-lt"/>
                <a:hlinkClick r:id="rId4"/>
              </a:rPr>
              <a:t>https://www.saco.se/saco-studentmassor/</a:t>
            </a:r>
            <a:endParaRPr lang="sv-SE" dirty="0">
              <a:ea typeface="+mn-lt"/>
              <a:cs typeface="+mn-lt"/>
            </a:endParaRPr>
          </a:p>
          <a:p>
            <a:pPr marL="0" indent="0">
              <a:buNone/>
            </a:pPr>
            <a:br>
              <a:rPr lang="sv-SE" dirty="0"/>
            </a:br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A7C83-482B-42D6-A522-B254466D4677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170456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A7C83-482B-42D6-A522-B254466D4677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04249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>
                <a:latin typeface="Calibri"/>
                <a:cs typeface="Calibri"/>
              </a:rPr>
              <a:t>Alla som har examen från en 3-årig gymnasieskola har </a:t>
            </a:r>
            <a:r>
              <a:rPr lang="sv-SE" b="1" dirty="0">
                <a:latin typeface="Calibri"/>
                <a:cs typeface="Calibri"/>
              </a:rPr>
              <a:t>grundläggande behörighet</a:t>
            </a:r>
            <a:r>
              <a:rPr lang="sv-SE" dirty="0">
                <a:latin typeface="Calibri"/>
                <a:cs typeface="Calibri"/>
              </a:rPr>
              <a:t>.</a:t>
            </a:r>
            <a:b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sv-S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v-SE" dirty="0">
                <a:latin typeface="Calibri"/>
                <a:cs typeface="Calibri"/>
              </a:rPr>
              <a:t>Flera universitet eller högskola i Sverige kräver </a:t>
            </a:r>
            <a:r>
              <a:rPr lang="sv-SE" b="1" dirty="0">
                <a:latin typeface="Calibri"/>
                <a:cs typeface="Calibri"/>
              </a:rPr>
              <a:t>särskild behörighet</a:t>
            </a:r>
            <a:r>
              <a:rPr lang="sv-SE" dirty="0">
                <a:latin typeface="Calibri"/>
                <a:cs typeface="Calibri"/>
              </a:rPr>
              <a:t>.</a:t>
            </a:r>
            <a:b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sv-S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v-SE" dirty="0">
                <a:latin typeface="Calibri"/>
                <a:cs typeface="Calibri"/>
              </a:rPr>
              <a:t>För att veta vad som krävs, sök den utbildning du är intresserad av på </a:t>
            </a:r>
            <a:r>
              <a:rPr lang="sv-SE" dirty="0">
                <a:latin typeface="Calibri"/>
                <a:cs typeface="Calibri"/>
                <a:hlinkClick r:id="rId3"/>
              </a:rPr>
              <a:t>https://www.antagning.se/se/start</a:t>
            </a:r>
            <a:r>
              <a:rPr lang="sv-SE" dirty="0">
                <a:latin typeface="Calibri"/>
                <a:cs typeface="Calibri"/>
              </a:rPr>
              <a:t>  eller </a:t>
            </a:r>
            <a:r>
              <a:rPr lang="sv-SE" dirty="0">
                <a:latin typeface="Calibri"/>
                <a:cs typeface="Calibri"/>
                <a:hlinkClick r:id="rId4"/>
              </a:rPr>
              <a:t>http://www.studera.nu/</a:t>
            </a:r>
            <a:r>
              <a:rPr lang="sv-SE" dirty="0">
                <a:latin typeface="Calibri"/>
                <a:cs typeface="Calibri"/>
              </a:rPr>
              <a:t> </a:t>
            </a:r>
            <a:b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sv-S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v-SE" dirty="0">
                <a:latin typeface="Calibri"/>
                <a:cs typeface="Calibri"/>
              </a:rPr>
              <a:t>Se dina </a:t>
            </a:r>
            <a:r>
              <a:rPr lang="sv-SE" dirty="0">
                <a:latin typeface="Calibri"/>
                <a:cs typeface="Calibri"/>
                <a:hlinkClick r:id="rId5"/>
              </a:rPr>
              <a:t>behörigheter</a:t>
            </a:r>
            <a:r>
              <a:rPr lang="sv-SE" dirty="0">
                <a:latin typeface="Calibri"/>
                <a:cs typeface="Calibri"/>
              </a:rPr>
              <a:t>  </a:t>
            </a:r>
            <a:b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sv-S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v-SE" dirty="0">
                <a:latin typeface="Calibri"/>
                <a:cs typeface="Calibri"/>
              </a:rPr>
              <a:t>Information även via skolornas hemsidor.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A7C83-482B-42D6-A522-B254466D4677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00854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>
                <a:latin typeface="Calibri"/>
                <a:cs typeface="Calibri"/>
              </a:rPr>
              <a:t>Basår finns vid många universitet, högskolor.</a:t>
            </a:r>
            <a:endParaRPr lang="sv-S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v-SE" dirty="0">
                <a:latin typeface="Calibri"/>
                <a:cs typeface="Calibri"/>
              </a:rPr>
              <a:t>Ofta tekniska eller naturvetenskapliga ämnen.</a:t>
            </a:r>
          </a:p>
          <a:p>
            <a:r>
              <a:rPr lang="sv-SE" dirty="0">
                <a:latin typeface="Calibri"/>
                <a:cs typeface="Calibri"/>
              </a:rPr>
              <a:t>Basår för att få behörighet, påverkar inte ditt meritvärde (poäng som krävs för att bli antagen)</a:t>
            </a:r>
            <a:endParaRPr lang="sv-S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v-SE" dirty="0">
                <a:latin typeface="Calibri"/>
                <a:cs typeface="Calibri"/>
              </a:rPr>
              <a:t>När du är klar med ditt år kan du ha en garantiplats på den aktuella högskoleutbildningen som du vill gå. </a:t>
            </a:r>
          </a:p>
          <a:p>
            <a:r>
              <a:rPr lang="sv-SE" dirty="0">
                <a:latin typeface="Calibri"/>
                <a:cs typeface="Calibri"/>
              </a:rPr>
              <a:t>Förmodligen har din studieteknik också förbättrats och klivet mellan gymnasie- och högskolestudier kan upplevas som mindre.</a:t>
            </a:r>
          </a:p>
          <a:p>
            <a:r>
              <a:rPr lang="sv-SE" dirty="0">
                <a:latin typeface="Calibri"/>
                <a:cs typeface="Calibri"/>
              </a:rPr>
              <a:t>Olika behörighetskrav för tekniskt basår</a:t>
            </a:r>
            <a:b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v-SE" dirty="0">
                <a:latin typeface="Calibri"/>
                <a:cs typeface="Calibri"/>
              </a:rPr>
              <a:t>- Grundläggande behörighet (t.ex. Borås, Jönköping)</a:t>
            </a:r>
            <a:b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v-SE" dirty="0">
                <a:latin typeface="Calibri"/>
                <a:cs typeface="Calibri"/>
              </a:rPr>
              <a:t>- Grundläggande behörighet + Ma2 eller Ma3 (t.ex. KTH)</a:t>
            </a:r>
            <a:b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v-SE" dirty="0">
                <a:latin typeface="Calibri"/>
                <a:cs typeface="Calibri"/>
              </a:rPr>
              <a:t>- Vissa universitet: grundläggande behörighet + Ma 2 + </a:t>
            </a:r>
            <a:r>
              <a:rPr lang="sv-SE" dirty="0" err="1">
                <a:latin typeface="Calibri"/>
                <a:cs typeface="Calibri"/>
              </a:rPr>
              <a:t>Nk</a:t>
            </a:r>
            <a:r>
              <a:rPr lang="sv-SE" dirty="0">
                <a:latin typeface="Calibri"/>
                <a:cs typeface="Calibri"/>
              </a:rPr>
              <a:t> 1</a:t>
            </a:r>
          </a:p>
          <a:p>
            <a:r>
              <a:rPr lang="sv-SE" dirty="0">
                <a:latin typeface="Calibri"/>
                <a:cs typeface="Calibri"/>
              </a:rPr>
              <a:t>Finns även möjlighet att läsa in behörigheter på Folkhögskolor i Sverige men de ger inte garantiplats. 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A7C83-482B-42D6-A522-B254466D4677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146644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FI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Ålands gymnasium ordnar svenska gymnasiekurser på distans via NTI. </a:t>
            </a:r>
            <a:endParaRPr lang="sv-SE" dirty="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FI" dirty="0">
                <a:latin typeface="Calibri" panose="020F0502020204030204" pitchFamily="34" charset="0"/>
                <a:cs typeface="Calibri" panose="020F0502020204030204" pitchFamily="34" charset="0"/>
              </a:rPr>
              <a:t>Information finns på vår hemsida.</a:t>
            </a:r>
            <a:br>
              <a:rPr lang="sv-FI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v-FI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https://www.gymnasium.ax/alands-yrkesgymnasium/nti-skolan-gymnasiekurser-pa-distans</a:t>
            </a:r>
            <a:endParaRPr lang="sv-FI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FI" dirty="0">
                <a:latin typeface="Calibri" panose="020F0502020204030204" pitchFamily="34" charset="0"/>
                <a:cs typeface="Calibri" panose="020F0502020204030204" pitchFamily="34" charset="0"/>
              </a:rPr>
              <a:t>Kontaktperson: Monika Sundqvist (S1, nedre våningen)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FI" dirty="0">
                <a:latin typeface="Calibri" panose="020F0502020204030204" pitchFamily="34" charset="0"/>
                <a:cs typeface="Calibri" panose="020F0502020204030204" pitchFamily="34" charset="0"/>
              </a:rPr>
              <a:t>Kan läsas för att komplettera examen och få särskilda behörigheter, t.ex. Eng6, Ma2, Ma3 eller Nk2 om man inte har läst HUTH.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FI" dirty="0">
                <a:latin typeface="Calibri" panose="020F0502020204030204" pitchFamily="34" charset="0"/>
                <a:cs typeface="Calibri" panose="020F0502020204030204" pitchFamily="34" charset="0"/>
              </a:rPr>
              <a:t>Du behöver ha gymnasieexamen eller vara 20 år för att studera på NTI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FI" dirty="0">
                <a:latin typeface="Calibri" panose="020F0502020204030204" pitchFamily="34" charset="0"/>
                <a:cs typeface="Calibri" panose="020F0502020204030204" pitchFamily="34" charset="0"/>
              </a:rPr>
              <a:t>Självstudier!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FI" dirty="0">
                <a:latin typeface="Calibri" panose="020F0502020204030204" pitchFamily="34" charset="0"/>
                <a:cs typeface="Calibri" panose="020F0502020204030204" pitchFamily="34" charset="0"/>
              </a:rPr>
              <a:t>Kan läsas på </a:t>
            </a:r>
            <a:r>
              <a:rPr lang="sv-FI" dirty="0" err="1">
                <a:latin typeface="Calibri" panose="020F0502020204030204" pitchFamily="34" charset="0"/>
                <a:cs typeface="Calibri" panose="020F0502020204030204" pitchFamily="34" charset="0"/>
              </a:rPr>
              <a:t>helfart</a:t>
            </a:r>
            <a:r>
              <a:rPr lang="sv-FI" dirty="0">
                <a:latin typeface="Calibri" panose="020F0502020204030204" pitchFamily="34" charset="0"/>
                <a:cs typeface="Calibri" panose="020F0502020204030204" pitchFamily="34" charset="0"/>
              </a:rPr>
              <a:t>, halvfart eller kvartsfart.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A7C83-482B-42D6-A522-B254466D4677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143981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>
                <a:latin typeface="Calibri"/>
                <a:cs typeface="Calibri"/>
              </a:rPr>
              <a:t>För att höja dina chanser att komma in på en högskoleutbildning i Sverige kan du skriva högskoleprovet. Du deltar då i ytterligare en urvalsgrupp.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>
                <a:latin typeface="Calibri"/>
                <a:ea typeface="+mn-lt"/>
                <a:cs typeface="Calibri"/>
              </a:rPr>
              <a:t>Nästa provtillfälle är </a:t>
            </a:r>
            <a:r>
              <a:rPr lang="sv-SE" b="1" dirty="0">
                <a:latin typeface="Calibri"/>
                <a:ea typeface="+mn-lt"/>
                <a:cs typeface="Calibri"/>
              </a:rPr>
              <a:t>lördag 13 april 2024</a:t>
            </a:r>
            <a:r>
              <a:rPr lang="sv-SE" dirty="0">
                <a:latin typeface="Calibri"/>
                <a:ea typeface="+mn-lt"/>
                <a:cs typeface="Calibri"/>
              </a:rPr>
              <a:t>.</a:t>
            </a:r>
            <a:r>
              <a:rPr lang="sv-SE" b="1" dirty="0">
                <a:latin typeface="Calibri"/>
                <a:ea typeface="+mn-lt"/>
                <a:cs typeface="Calibri"/>
              </a:rPr>
              <a:t> Anmälan är mellan 9-16.1.2024.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b="1" dirty="0">
                <a:latin typeface="Calibri"/>
                <a:ea typeface="+mn-lt"/>
                <a:cs typeface="Calibri"/>
              </a:rPr>
              <a:t>Högskoleprovet kan endast skrivas i Sverige. </a:t>
            </a:r>
            <a:endParaRPr lang="sv-SE" b="1" dirty="0">
              <a:latin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>
                <a:latin typeface="Calibri"/>
                <a:cs typeface="Calibri"/>
              </a:rPr>
              <a:t>Följ med informationen på  </a:t>
            </a:r>
            <a:r>
              <a:rPr lang="sv-SE" dirty="0">
                <a:latin typeface="Calibri"/>
                <a:cs typeface="Calibri"/>
                <a:hlinkClick r:id="rId3"/>
              </a:rPr>
              <a:t>www.studera.nu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>
                <a:latin typeface="Calibri"/>
                <a:cs typeface="Calibri"/>
              </a:rPr>
              <a:t>Öva på gamla högskoleprov: </a:t>
            </a:r>
            <a:r>
              <a:rPr lang="sv-SE" dirty="0">
                <a:latin typeface="Calibri"/>
                <a:cs typeface="Calibri"/>
                <a:hlinkClick r:id="rId4"/>
              </a:rPr>
              <a:t>http://www.studera.nu</a:t>
            </a:r>
            <a:b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v-SE" dirty="0">
                <a:latin typeface="Calibri"/>
                <a:cs typeface="Calibri"/>
                <a:hlinkClick r:id="rId5"/>
              </a:rPr>
              <a:t>http://www.provtips.com/</a:t>
            </a:r>
            <a:r>
              <a:rPr lang="sv-SE" dirty="0">
                <a:latin typeface="Calibri"/>
                <a:ea typeface="+mn-lt"/>
                <a:cs typeface="Calibri"/>
              </a:rPr>
              <a:t> och </a:t>
            </a:r>
            <a:r>
              <a:rPr lang="sv-SE" dirty="0">
                <a:latin typeface="Calibri"/>
                <a:ea typeface="+mn-lt"/>
                <a:cs typeface="+mn-lt"/>
                <a:hlinkClick r:id="rId6"/>
              </a:rPr>
              <a:t>https://hpguiden.se/</a:t>
            </a:r>
            <a:endParaRPr lang="sv-SE" dirty="0">
              <a:latin typeface="Calibri"/>
              <a:cs typeface="Calibri" panose="020F0502020204030204" pitchFamily="34" charset="0"/>
              <a:hlinkClick r:id="" action="ppaction://noactio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sv-S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sv-S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A7C83-482B-42D6-A522-B254466D4677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131580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Provet ges som regel två gånger/år (höst och vår). </a:t>
            </a:r>
          </a:p>
          <a:p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Du får skriva högskoleprovet hur många gånger du vill.</a:t>
            </a:r>
            <a:endParaRPr lang="sv-SE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Resultatet är giltigt i 8 år. (nytt från 10.9.2020)</a:t>
            </a:r>
          </a:p>
          <a:p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Kostnad: 450 kr (ca 50 euro).</a:t>
            </a:r>
          </a:p>
          <a:p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Provtid: En lördag eller söndag.</a:t>
            </a:r>
          </a:p>
          <a:p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Du hämtar ditt svar på </a:t>
            </a: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www.studera.nu</a:t>
            </a: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 ca 4 veckor efter </a:t>
            </a:r>
            <a:r>
              <a:rPr lang="sv-SE" dirty="0" err="1">
                <a:latin typeface="Calibri" panose="020F0502020204030204" pitchFamily="34" charset="0"/>
                <a:cs typeface="Calibri" panose="020F0502020204030204" pitchFamily="34" charset="0"/>
              </a:rPr>
              <a:t>provdagen</a:t>
            </a: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. OBS: notera svarshäftesnummer! Du loggar in med svarshäftesnummer och födelsenummer (6 siffror)</a:t>
            </a:r>
          </a:p>
          <a:p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Resultat från 0,00-2,00.</a:t>
            </a:r>
          </a:p>
          <a:p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Du måste ladda upp resultatet på dina sidor på antagning.se när du ansöker. Resultaten från hösten tas bort från </a:t>
            </a: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studera.nu</a:t>
            </a: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 då vårens </a:t>
            </a:r>
            <a:r>
              <a:rPr lang="sv-SE" dirty="0" err="1">
                <a:latin typeface="Calibri" panose="020F0502020204030204" pitchFamily="34" charset="0"/>
                <a:cs typeface="Calibri" panose="020F0502020204030204" pitchFamily="34" charset="0"/>
              </a:rPr>
              <a:t>högskolsprovsresultat</a:t>
            </a: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 publiceras. Skriv alltså ut/spara resultatet så fort du får det!</a:t>
            </a:r>
          </a:p>
          <a:p>
            <a:endParaRPr lang="sv-S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sv-S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sv-FI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A7C83-482B-42D6-A522-B254466D4677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631332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Högskoleprovet består av fem provpass och åtta olika delar med totalt 160 uppgifter. </a:t>
            </a:r>
          </a:p>
          <a:p>
            <a:r>
              <a:rPr lang="sv-SE" sz="1200" dirty="0">
                <a:latin typeface="Calibri" panose="020F0502020204030204" pitchFamily="34" charset="0"/>
                <a:cs typeface="Calibri" panose="020F0502020204030204" pitchFamily="34" charset="0"/>
              </a:rPr>
              <a:t>Det verbala blocket består av 80 uppgifter som innehåller texter, ordkunskap och läsförståelse. </a:t>
            </a:r>
            <a:br>
              <a:rPr lang="sv-SE" sz="1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v-SE" sz="1200" dirty="0">
                <a:latin typeface="Calibri" panose="020F0502020204030204" pitchFamily="34" charset="0"/>
                <a:cs typeface="Calibri" panose="020F0502020204030204" pitchFamily="34" charset="0"/>
              </a:rPr>
              <a:t>Det kvantitativa blocket består också av 80 uppgifter, som innehåller matematiska uppgifter och uppgifter som kräver logiskt och analytiskt tänkande.</a:t>
            </a:r>
            <a:endParaRPr lang="sv-S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v-SE" sz="1200" dirty="0">
                <a:latin typeface="Calibri" panose="020F0502020204030204" pitchFamily="34" charset="0"/>
                <a:cs typeface="Calibri" panose="020F0502020204030204" pitchFamily="34" charset="0"/>
              </a:rPr>
              <a:t>Högskoleprovet är inte ett branschspecifikt prov. Det mäter kunskaper och färdigheter som har betydelse för förmågan att klara av högskolestudier.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A7C83-482B-42D6-A522-B254466D4677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431767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>
                <a:latin typeface="Calibri"/>
                <a:cs typeface="Calibri"/>
              </a:rPr>
              <a:t>För att söka och jämföra högskolor/universitet:</a:t>
            </a:r>
            <a:endParaRPr lang="sv-S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>
                <a:latin typeface="Calibri"/>
                <a:cs typeface="Calibri"/>
              </a:rPr>
              <a:t>Gå in på </a:t>
            </a:r>
            <a:r>
              <a:rPr lang="sv-SE" dirty="0">
                <a:latin typeface="Calibri"/>
                <a:cs typeface="Calibri"/>
                <a:hlinkClick r:id="rId3"/>
              </a:rPr>
              <a:t>studera.nu</a:t>
            </a:r>
            <a:r>
              <a:rPr lang="sv-SE" dirty="0">
                <a:latin typeface="Calibri"/>
                <a:cs typeface="Calibri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>
                <a:latin typeface="Calibri"/>
                <a:cs typeface="Calibri"/>
              </a:rPr>
              <a:t>Välj med </a:t>
            </a:r>
            <a:r>
              <a:rPr lang="sv-SE" dirty="0">
                <a:solidFill>
                  <a:schemeClr val="tx2"/>
                </a:solidFill>
                <a:latin typeface="Calibri"/>
                <a:cs typeface="Calibri"/>
              </a:rPr>
              <a:t>Sök och jämför.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>
                <a:latin typeface="Calibri"/>
                <a:cs typeface="Calibri"/>
              </a:rPr>
              <a:t>Ålänningar som inte har svenskt personnummer använder sin e-postadress som identitet.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>
                <a:latin typeface="Calibri"/>
                <a:cs typeface="Calibri"/>
              </a:rPr>
              <a:t>Detta innebär att man kan gå in och ändra sin profil och svara på antagningsbeskedet på antagning.se men man kan inte se sina meriter.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>
                <a:latin typeface="Calibri"/>
                <a:cs typeface="Calibri"/>
              </a:rPr>
              <a:t>Du kan söka till </a:t>
            </a:r>
            <a:r>
              <a:rPr lang="sv-SE" dirty="0">
                <a:solidFill>
                  <a:srgbClr val="FF0000"/>
                </a:solidFill>
                <a:latin typeface="Calibri"/>
                <a:cs typeface="Calibri"/>
              </a:rPr>
              <a:t>12 olika alternativ</a:t>
            </a:r>
            <a:r>
              <a:rPr lang="sv-SE" dirty="0">
                <a:latin typeface="Calibri"/>
                <a:cs typeface="Calibri"/>
              </a:rPr>
              <a:t>, du kan välja fritt först och sedan </a:t>
            </a:r>
            <a:r>
              <a:rPr lang="sv-SE" dirty="0">
                <a:solidFill>
                  <a:srgbClr val="FF0000"/>
                </a:solidFill>
                <a:latin typeface="Calibri"/>
                <a:cs typeface="Calibri"/>
              </a:rPr>
              <a:t>rangordna</a:t>
            </a:r>
            <a:r>
              <a:rPr lang="sv-SE" dirty="0">
                <a:latin typeface="Calibri"/>
                <a:cs typeface="Calibri"/>
              </a:rPr>
              <a:t> alternativen.</a:t>
            </a:r>
          </a:p>
          <a:p>
            <a:pPr marL="0" indent="0">
              <a:buNone/>
            </a:pPr>
            <a:endParaRPr lang="sv-SE" dirty="0"/>
          </a:p>
          <a:p>
            <a:endParaRPr lang="sv-SE" dirty="0"/>
          </a:p>
          <a:p>
            <a:pPr>
              <a:buNone/>
            </a:pPr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A7C83-482B-42D6-A522-B254466D4677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172031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>
                <a:latin typeface="Calibri"/>
                <a:cs typeface="Calibri"/>
              </a:rPr>
              <a:t>Logga in och anmäl dig på </a:t>
            </a:r>
            <a:r>
              <a:rPr lang="sv-SE" dirty="0">
                <a:solidFill>
                  <a:schemeClr val="tx2"/>
                </a:solid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antagning.se</a:t>
            </a:r>
            <a:r>
              <a:rPr lang="sv-SE" dirty="0">
                <a:solidFill>
                  <a:schemeClr val="tx2"/>
                </a:solidFill>
                <a:latin typeface="Calibri"/>
                <a:cs typeface="Calibri"/>
              </a:rPr>
              <a:t> </a:t>
            </a:r>
            <a:r>
              <a:rPr lang="sv-SE" dirty="0">
                <a:latin typeface="Calibri"/>
                <a:cs typeface="Calibri"/>
              </a:rPr>
              <a:t>→ </a:t>
            </a:r>
            <a:r>
              <a:rPr lang="sv-SE" i="1" dirty="0">
                <a:latin typeface="Calibri"/>
                <a:cs typeface="Calibri"/>
              </a:rPr>
              <a:t>Allt om anmälan</a:t>
            </a:r>
            <a:r>
              <a:rPr lang="sv-SE" dirty="0">
                <a:latin typeface="Calibri"/>
                <a:cs typeface="Calibri"/>
              </a:rPr>
              <a:t> → </a:t>
            </a:r>
            <a:r>
              <a:rPr lang="sv-SE" i="1" dirty="0">
                <a:latin typeface="Calibri"/>
                <a:cs typeface="Calibri"/>
              </a:rPr>
              <a:t>Anmäl dig så här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>
                <a:latin typeface="Calibri"/>
                <a:cs typeface="Calibri"/>
              </a:rPr>
              <a:t>EU-medborgare behöver inte betala anmälningsavgift men däremot ladda upp intyg( pass eller id) för att bestyrka att du är medborgare i ett EU-land.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>
                <a:latin typeface="Calibri"/>
                <a:cs typeface="Calibri"/>
              </a:rPr>
              <a:t>Ladda upp PDF-filer på Mina sidor.</a:t>
            </a:r>
            <a:b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sv-S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>
                <a:latin typeface="Calibri"/>
                <a:cs typeface="Calibri"/>
              </a:rPr>
              <a:t>ID, betyg och ev. högskoleprovsresultat.</a:t>
            </a:r>
            <a:b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sv-S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>
                <a:latin typeface="Calibri"/>
                <a:cs typeface="Calibri"/>
              </a:rPr>
              <a:t>original, om originalet är i färg =&gt; ladda upp i färg.</a:t>
            </a:r>
            <a:b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sv-S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>
                <a:latin typeface="Calibri"/>
                <a:cs typeface="Calibri"/>
              </a:rPr>
              <a:t>Ladda upp scannade filer, ej foton!</a:t>
            </a:r>
            <a:b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sv-S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>
                <a:latin typeface="Calibri"/>
                <a:cs typeface="Calibri"/>
                <a:hlinkClick r:id="rId4"/>
              </a:rPr>
              <a:t>https://www.antagning.se/sv/Hur-du-anmaler-dig-och-haller-koll/ladda-upp-ratt-papper/Ladda-upp-sa-har/</a:t>
            </a:r>
            <a:endParaRPr lang="sv-SE" dirty="0">
              <a:latin typeface="Calibri"/>
              <a:cs typeface="Calibri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A7C83-482B-42D6-A522-B254466D4677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08652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1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49BDF97-D616-5CBE-F6DF-9F25E5739BBF}"/>
              </a:ext>
            </a:extLst>
          </p:cNvPr>
          <p:cNvSpPr/>
          <p:nvPr userDrawn="1"/>
        </p:nvSpPr>
        <p:spPr>
          <a:xfrm>
            <a:off x="0" y="4972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CD560951-2784-F918-D964-C63F94955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CE8DBBEA-F36A-5E24-57BD-6F4DC653F5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51238"/>
            <a:ext cx="9144000" cy="770299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D60AB96-BD5B-8DA1-7425-00E073219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9F1AA8-BCD5-48DF-8184-F016C0D2B391}" type="datetimeFigureOut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444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2024-03-06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15976CD-857C-6864-B1D6-EA5A5DD5E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F2A379E-DF0C-1C72-6333-81F440669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C3B66-948E-440D-A7D8-E35FC7571F3F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444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Platshållare för rubrik 1">
            <a:extLst>
              <a:ext uri="{FF2B5EF4-FFF2-40B4-BE49-F238E27FC236}">
                <a16:creationId xmlns:a16="http://schemas.microsoft.com/office/drawing/2014/main" id="{AA212CC9-2328-E2A5-A545-ED3B52E501D7}"/>
              </a:ext>
            </a:extLst>
          </p:cNvPr>
          <p:cNvSpPr txBox="1">
            <a:spLocks/>
          </p:cNvSpPr>
          <p:nvPr userDrawn="1"/>
        </p:nvSpPr>
        <p:spPr>
          <a:xfrm>
            <a:off x="838200" y="1142820"/>
            <a:ext cx="10515600" cy="21440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B3D90886-088B-95BC-4B9E-2581D06B6584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9F1AA8-BCD5-48DF-8184-F016C0D2B391}" type="datetimeFigureOut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444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2024-03-06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Platshållare för bildnummer 5">
            <a:extLst>
              <a:ext uri="{FF2B5EF4-FFF2-40B4-BE49-F238E27FC236}">
                <a16:creationId xmlns:a16="http://schemas.microsoft.com/office/drawing/2014/main" id="{E4DFBFAA-5556-46B5-2F94-C95D3E87E137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C3B66-948E-440D-A7D8-E35FC7571F3F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444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A8913547-245E-C4A4-2B3D-855ED50610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438" y="5191725"/>
            <a:ext cx="2023124" cy="115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793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ra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: rundade hörn 7">
            <a:extLst>
              <a:ext uri="{FF2B5EF4-FFF2-40B4-BE49-F238E27FC236}">
                <a16:creationId xmlns:a16="http://schemas.microsoft.com/office/drawing/2014/main" id="{BA8DFC4B-AA5B-698D-1CD2-B932A32619F9}"/>
              </a:ext>
            </a:extLst>
          </p:cNvPr>
          <p:cNvSpPr/>
          <p:nvPr userDrawn="1"/>
        </p:nvSpPr>
        <p:spPr>
          <a:xfrm>
            <a:off x="-976045" y="330735"/>
            <a:ext cx="12421455" cy="1494890"/>
          </a:xfrm>
          <a:prstGeom prst="roundRect">
            <a:avLst>
              <a:gd name="adj" fmla="val 50000"/>
            </a:avLst>
          </a:prstGeom>
          <a:solidFill>
            <a:srgbClr val="64B44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207EDC9-8526-DF62-89F5-D04EB89C25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B5D332D-8D1A-44E4-928F-F5ED9A147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10285"/>
            <a:ext cx="10515600" cy="4363508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8784DAA-167C-6B32-D2A6-6443F1698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46D40-584E-49A7-A58B-2FCC64F6FF95}" type="datetimeFigureOut">
              <a:rPr lang="sv-SE" smtClean="0"/>
              <a:t>2024-03-06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BEAC78D-6F03-82B0-5247-3E7E13EE2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D391F74-D67E-08A7-5B0E-680697A77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020D0-D57D-4416-B8DA-173ABB086D2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518522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ra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2FCD362E-F52E-D054-2BFB-9DB9A620F71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4B4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9" name="Rektangel: rundade hörn 8">
            <a:extLst>
              <a:ext uri="{FF2B5EF4-FFF2-40B4-BE49-F238E27FC236}">
                <a16:creationId xmlns:a16="http://schemas.microsoft.com/office/drawing/2014/main" id="{9CFC3847-ECDD-9618-ADCA-A9E67139AB66}"/>
              </a:ext>
            </a:extLst>
          </p:cNvPr>
          <p:cNvSpPr/>
          <p:nvPr userDrawn="1"/>
        </p:nvSpPr>
        <p:spPr>
          <a:xfrm>
            <a:off x="746590" y="287676"/>
            <a:ext cx="10734210" cy="5889287"/>
          </a:xfrm>
          <a:prstGeom prst="roundRect">
            <a:avLst>
              <a:gd name="adj" fmla="val 1321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ktangel: rundade hörn 7">
            <a:extLst>
              <a:ext uri="{FF2B5EF4-FFF2-40B4-BE49-F238E27FC236}">
                <a16:creationId xmlns:a16="http://schemas.microsoft.com/office/drawing/2014/main" id="{47AB481D-6D79-073E-86AE-DDE7E2F5322A}"/>
              </a:ext>
            </a:extLst>
          </p:cNvPr>
          <p:cNvSpPr/>
          <p:nvPr userDrawn="1"/>
        </p:nvSpPr>
        <p:spPr>
          <a:xfrm>
            <a:off x="-976045" y="287676"/>
            <a:ext cx="12421455" cy="149489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207EDC9-8526-DF62-89F5-D04EB89C25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rgbClr val="64B444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B5D332D-8D1A-44E4-928F-F5ED9A1478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8784DAA-167C-6B32-D2A6-6443F1698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46D40-584E-49A7-A58B-2FCC64F6FF95}" type="datetimeFigureOut">
              <a:rPr lang="sv-SE" smtClean="0"/>
              <a:t>2024-03-06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BEAC78D-6F03-82B0-5247-3E7E13EE2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D391F74-D67E-08A7-5B0E-680697A77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020D0-D57D-4416-B8DA-173ABB086D2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118530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B09BFBE-872D-40FA-A929-003B0056B2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rgbClr val="64B444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B01E75E-5B3A-4C30-128A-9E485F285B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DBC7939D-39EB-0209-4A8B-15800D3F6C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0D166CA9-DD65-18CB-FFED-327C4B48D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46D40-584E-49A7-A58B-2FCC64F6FF95}" type="datetimeFigureOut">
              <a:rPr lang="sv-SE" smtClean="0"/>
              <a:t>2024-03-06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0D6F2CC-7355-1801-7F85-F4B098A6B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D86DB994-3A7B-69C6-59DE-AB7C9C5F6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020D0-D57D-4416-B8DA-173ABB086D2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643665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: rundade hörn 7">
            <a:extLst>
              <a:ext uri="{FF2B5EF4-FFF2-40B4-BE49-F238E27FC236}">
                <a16:creationId xmlns:a16="http://schemas.microsoft.com/office/drawing/2014/main" id="{8A06BD7D-F651-B43E-953F-F3530FA9DC17}"/>
              </a:ext>
            </a:extLst>
          </p:cNvPr>
          <p:cNvSpPr/>
          <p:nvPr userDrawn="1"/>
        </p:nvSpPr>
        <p:spPr>
          <a:xfrm>
            <a:off x="-976045" y="287676"/>
            <a:ext cx="12421455" cy="1494890"/>
          </a:xfrm>
          <a:prstGeom prst="roundRect">
            <a:avLst>
              <a:gd name="adj" fmla="val 50000"/>
            </a:avLst>
          </a:prstGeom>
          <a:solidFill>
            <a:srgbClr val="64B44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5B09BFBE-872D-40FA-A929-003B0056B2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B01E75E-5B3A-4C30-128A-9E485F285B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55256"/>
            <a:ext cx="5181600" cy="4351338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DBC7939D-39EB-0209-4A8B-15800D3F6C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46790"/>
            <a:ext cx="5181600" cy="4351338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0D166CA9-DD65-18CB-FFED-327C4B48D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46D40-584E-49A7-A58B-2FCC64F6FF95}" type="datetimeFigureOut">
              <a:rPr lang="sv-SE" smtClean="0"/>
              <a:t>2024-03-06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0D6F2CC-7355-1801-7F85-F4B098A6B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D86DB994-3A7B-69C6-59DE-AB7C9C5F6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020D0-D57D-4416-B8DA-173ABB086D2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195148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E741B210-7A4E-1A3D-C0A6-6C177D29D36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4B4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1" name="Rektangel: rundade hörn 10">
            <a:extLst>
              <a:ext uri="{FF2B5EF4-FFF2-40B4-BE49-F238E27FC236}">
                <a16:creationId xmlns:a16="http://schemas.microsoft.com/office/drawing/2014/main" id="{88FA51E5-38EC-41A4-427F-5C8919446A11}"/>
              </a:ext>
            </a:extLst>
          </p:cNvPr>
          <p:cNvSpPr/>
          <p:nvPr userDrawn="1"/>
        </p:nvSpPr>
        <p:spPr>
          <a:xfrm>
            <a:off x="746590" y="287676"/>
            <a:ext cx="10734210" cy="6124483"/>
          </a:xfrm>
          <a:prstGeom prst="roundRect">
            <a:avLst>
              <a:gd name="adj" fmla="val 1321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ktangel: rundade hörn 7">
            <a:extLst>
              <a:ext uri="{FF2B5EF4-FFF2-40B4-BE49-F238E27FC236}">
                <a16:creationId xmlns:a16="http://schemas.microsoft.com/office/drawing/2014/main" id="{8A06BD7D-F651-B43E-953F-F3530FA9DC17}"/>
              </a:ext>
            </a:extLst>
          </p:cNvPr>
          <p:cNvSpPr/>
          <p:nvPr userDrawn="1"/>
        </p:nvSpPr>
        <p:spPr>
          <a:xfrm>
            <a:off x="-976045" y="287676"/>
            <a:ext cx="12421455" cy="149489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5B09BFBE-872D-40FA-A929-003B0056B2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rgbClr val="64B444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B01E75E-5B3A-4C30-128A-9E485F285B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DBC7939D-39EB-0209-4A8B-15800D3F6C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0D166CA9-DD65-18CB-FFED-327C4B48D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46D40-584E-49A7-A58B-2FCC64F6FF95}" type="datetimeFigureOut">
              <a:rPr lang="sv-SE" smtClean="0"/>
              <a:t>2024-03-06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0D6F2CC-7355-1801-7F85-F4B098A6B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D86DB994-3A7B-69C6-59DE-AB7C9C5F6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020D0-D57D-4416-B8DA-173ABB086D2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411976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EC78269-C7AF-5566-24A7-E189FED7E0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>
                <a:solidFill>
                  <a:srgbClr val="64B444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062ECD93-B4AD-E8E2-3A72-01159F504E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804904DE-8C30-4577-0ABF-0361022501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09DF0F58-233A-0789-1A19-0F051817A5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A249D79E-0B48-AC46-8161-92112E04D5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1E5BAD62-1F9E-CC67-1D56-87E4DDB65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46D40-584E-49A7-A58B-2FCC64F6FF95}" type="datetimeFigureOut">
              <a:rPr lang="sv-SE" smtClean="0"/>
              <a:t>2024-03-06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8DD0BBFE-20CF-A954-AB9D-0D74A4B98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E6B8253A-698E-A5BB-DAF1-0F3DEB3AF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020D0-D57D-4416-B8DA-173ABB086D2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04187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: rundade hörn 9">
            <a:extLst>
              <a:ext uri="{FF2B5EF4-FFF2-40B4-BE49-F238E27FC236}">
                <a16:creationId xmlns:a16="http://schemas.microsoft.com/office/drawing/2014/main" id="{A2D1BA2F-185E-384B-F262-10CA21E55159}"/>
              </a:ext>
            </a:extLst>
          </p:cNvPr>
          <p:cNvSpPr/>
          <p:nvPr userDrawn="1"/>
        </p:nvSpPr>
        <p:spPr>
          <a:xfrm>
            <a:off x="-976045" y="287676"/>
            <a:ext cx="12421455" cy="1494890"/>
          </a:xfrm>
          <a:prstGeom prst="roundRect">
            <a:avLst>
              <a:gd name="adj" fmla="val 50000"/>
            </a:avLst>
          </a:prstGeom>
          <a:solidFill>
            <a:srgbClr val="64B4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EC78269-C7AF-5566-24A7-E189FED7E0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062ECD93-B4AD-E8E2-3A72-01159F504E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02328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804904DE-8C30-4577-0ABF-0361022501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26240"/>
            <a:ext cx="5157787" cy="3684588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09DF0F58-233A-0789-1A19-0F051817A5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02328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A249D79E-0B48-AC46-8161-92112E04D5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26240"/>
            <a:ext cx="5183188" cy="3684588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1E5BAD62-1F9E-CC67-1D56-87E4DDB65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46D40-584E-49A7-A58B-2FCC64F6FF95}" type="datetimeFigureOut">
              <a:rPr lang="sv-SE" smtClean="0"/>
              <a:t>2024-03-06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8DD0BBFE-20CF-A954-AB9D-0D74A4B98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E6B8253A-698E-A5BB-DAF1-0F3DEB3AF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020D0-D57D-4416-B8DA-173ABB086D2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249601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22722C0B-301E-8AF9-4CC2-24515180196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4B4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1" name="Rektangel: rundade hörn 10">
            <a:extLst>
              <a:ext uri="{FF2B5EF4-FFF2-40B4-BE49-F238E27FC236}">
                <a16:creationId xmlns:a16="http://schemas.microsoft.com/office/drawing/2014/main" id="{4430B36F-B571-8C7E-96A2-77EE6C0FA6CC}"/>
              </a:ext>
            </a:extLst>
          </p:cNvPr>
          <p:cNvSpPr/>
          <p:nvPr userDrawn="1"/>
        </p:nvSpPr>
        <p:spPr>
          <a:xfrm>
            <a:off x="-976045" y="287676"/>
            <a:ext cx="12421455" cy="149489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ektangel: rundade hörn 11">
            <a:extLst>
              <a:ext uri="{FF2B5EF4-FFF2-40B4-BE49-F238E27FC236}">
                <a16:creationId xmlns:a16="http://schemas.microsoft.com/office/drawing/2014/main" id="{2E10711F-C921-B1AA-FF25-A4982CA83A67}"/>
              </a:ext>
            </a:extLst>
          </p:cNvPr>
          <p:cNvSpPr/>
          <p:nvPr userDrawn="1"/>
        </p:nvSpPr>
        <p:spPr>
          <a:xfrm>
            <a:off x="746590" y="287676"/>
            <a:ext cx="10734210" cy="6124483"/>
          </a:xfrm>
          <a:prstGeom prst="roundRect">
            <a:avLst>
              <a:gd name="adj" fmla="val 1321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EC78269-C7AF-5566-24A7-E189FED7E0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>
                <a:solidFill>
                  <a:srgbClr val="64B444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062ECD93-B4AD-E8E2-3A72-01159F504E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804904DE-8C30-4577-0ABF-0361022501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09DF0F58-233A-0789-1A19-0F051817A5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A249D79E-0B48-AC46-8161-92112E04D5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1E5BAD62-1F9E-CC67-1D56-87E4DDB65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46D40-584E-49A7-A58B-2FCC64F6FF95}" type="datetimeFigureOut">
              <a:rPr lang="sv-SE" smtClean="0"/>
              <a:t>2024-03-06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8DD0BBFE-20CF-A954-AB9D-0D74A4B98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E6B8253A-698E-A5BB-DAF1-0F3DEB3AF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020D0-D57D-4416-B8DA-173ABB086D2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177206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+ 1 Bi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ihandsfigur: Form 14">
            <a:extLst>
              <a:ext uri="{FF2B5EF4-FFF2-40B4-BE49-F238E27FC236}">
                <a16:creationId xmlns:a16="http://schemas.microsoft.com/office/drawing/2014/main" id="{AFB22CEC-26DA-9646-8254-478A72751ED5}"/>
              </a:ext>
            </a:extLst>
          </p:cNvPr>
          <p:cNvSpPr/>
          <p:nvPr userDrawn="1"/>
        </p:nvSpPr>
        <p:spPr>
          <a:xfrm>
            <a:off x="-2091070" y="1"/>
            <a:ext cx="9707526" cy="9813851"/>
          </a:xfrm>
          <a:custGeom>
            <a:avLst/>
            <a:gdLst>
              <a:gd name="connsiteX0" fmla="*/ 0 w 9707526"/>
              <a:gd name="connsiteY0" fmla="*/ 9813850 h 9813851"/>
              <a:gd name="connsiteX1" fmla="*/ 4853792 w 9707526"/>
              <a:gd name="connsiteY1" fmla="*/ 9813850 h 9813851"/>
              <a:gd name="connsiteX2" fmla="*/ 4853763 w 9707526"/>
              <a:gd name="connsiteY2" fmla="*/ 9813851 h 9813851"/>
              <a:gd name="connsiteX3" fmla="*/ 0 w 9707526"/>
              <a:gd name="connsiteY3" fmla="*/ 9813851 h 9813851"/>
              <a:gd name="connsiteX4" fmla="*/ 2091070 w 9707526"/>
              <a:gd name="connsiteY4" fmla="*/ 0 h 9813851"/>
              <a:gd name="connsiteX5" fmla="*/ 8882636 w 9707526"/>
              <a:gd name="connsiteY5" fmla="*/ 0 h 9813851"/>
              <a:gd name="connsiteX6" fmla="*/ 9004831 w 9707526"/>
              <a:gd name="connsiteY6" fmla="*/ 247390 h 9813851"/>
              <a:gd name="connsiteX7" fmla="*/ 9707526 w 9707526"/>
              <a:gd name="connsiteY7" fmla="*/ 3514060 h 9813851"/>
              <a:gd name="connsiteX8" fmla="*/ 9004831 w 9707526"/>
              <a:gd name="connsiteY8" fmla="*/ 6780731 h 9813851"/>
              <a:gd name="connsiteX9" fmla="*/ 8966665 w 9707526"/>
              <a:gd name="connsiteY9" fmla="*/ 6857999 h 9813851"/>
              <a:gd name="connsiteX10" fmla="*/ 2091070 w 9707526"/>
              <a:gd name="connsiteY10" fmla="*/ 6857999 h 981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07526" h="9813851">
                <a:moveTo>
                  <a:pt x="0" y="9813850"/>
                </a:moveTo>
                <a:lnTo>
                  <a:pt x="4853792" y="9813850"/>
                </a:lnTo>
                <a:lnTo>
                  <a:pt x="4853763" y="9813851"/>
                </a:lnTo>
                <a:lnTo>
                  <a:pt x="0" y="9813851"/>
                </a:lnTo>
                <a:close/>
                <a:moveTo>
                  <a:pt x="2091070" y="0"/>
                </a:moveTo>
                <a:lnTo>
                  <a:pt x="8882636" y="0"/>
                </a:lnTo>
                <a:lnTo>
                  <a:pt x="9004831" y="247390"/>
                </a:lnTo>
                <a:cubicBezTo>
                  <a:pt x="9450743" y="1199899"/>
                  <a:pt x="9707526" y="2318058"/>
                  <a:pt x="9707526" y="3514060"/>
                </a:cubicBezTo>
                <a:cubicBezTo>
                  <a:pt x="9707526" y="4710062"/>
                  <a:pt x="9450743" y="5828221"/>
                  <a:pt x="9004831" y="6780731"/>
                </a:cubicBezTo>
                <a:lnTo>
                  <a:pt x="8966665" y="6857999"/>
                </a:lnTo>
                <a:lnTo>
                  <a:pt x="2091070" y="685799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8" y="553968"/>
            <a:ext cx="690528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2024-03-06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5258" y="2242336"/>
            <a:ext cx="6905625" cy="3300412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1" name="Platshållare för innehåll 10">
            <a:extLst>
              <a:ext uri="{FF2B5EF4-FFF2-40B4-BE49-F238E27FC236}">
                <a16:creationId xmlns:a16="http://schemas.microsoft.com/office/drawing/2014/main" id="{ECA651EB-9894-2071-35AB-7AA2DCA6D33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729538" y="2241550"/>
            <a:ext cx="3944937" cy="3300413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0903909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 + 1 Bi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ihandsfigur: Form 13">
            <a:extLst>
              <a:ext uri="{FF2B5EF4-FFF2-40B4-BE49-F238E27FC236}">
                <a16:creationId xmlns:a16="http://schemas.microsoft.com/office/drawing/2014/main" id="{61B010AE-DB00-273F-F4B1-8A3FBF64B4A3}"/>
              </a:ext>
            </a:extLst>
          </p:cNvPr>
          <p:cNvSpPr/>
          <p:nvPr userDrawn="1"/>
        </p:nvSpPr>
        <p:spPr>
          <a:xfrm flipH="1">
            <a:off x="7248154" y="8573"/>
            <a:ext cx="4943846" cy="6857039"/>
          </a:xfrm>
          <a:custGeom>
            <a:avLst/>
            <a:gdLst>
              <a:gd name="connsiteX0" fmla="*/ 4151092 w 4943846"/>
              <a:gd name="connsiteY0" fmla="*/ 0 h 6857039"/>
              <a:gd name="connsiteX1" fmla="*/ 0 w 4943846"/>
              <a:gd name="connsiteY1" fmla="*/ 0 h 6857039"/>
              <a:gd name="connsiteX2" fmla="*/ 0 w 4943846"/>
              <a:gd name="connsiteY2" fmla="*/ 6857039 h 6857039"/>
              <a:gd name="connsiteX3" fmla="*/ 4214803 w 4943846"/>
              <a:gd name="connsiteY3" fmla="*/ 6857039 h 6857039"/>
              <a:gd name="connsiteX4" fmla="*/ 4260670 w 4943846"/>
              <a:gd name="connsiteY4" fmla="*/ 6761527 h 6857039"/>
              <a:gd name="connsiteX5" fmla="*/ 4943846 w 4943846"/>
              <a:gd name="connsiteY5" fmla="*/ 3494856 h 6857039"/>
              <a:gd name="connsiteX6" fmla="*/ 4260669 w 4943846"/>
              <a:gd name="connsiteY6" fmla="*/ 228186 h 6857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3846" h="6857039">
                <a:moveTo>
                  <a:pt x="4151092" y="0"/>
                </a:moveTo>
                <a:lnTo>
                  <a:pt x="0" y="0"/>
                </a:lnTo>
                <a:lnTo>
                  <a:pt x="0" y="6857039"/>
                </a:lnTo>
                <a:lnTo>
                  <a:pt x="4214803" y="6857039"/>
                </a:lnTo>
                <a:lnTo>
                  <a:pt x="4260670" y="6761527"/>
                </a:lnTo>
                <a:cubicBezTo>
                  <a:pt x="4694196" y="5809018"/>
                  <a:pt x="4943846" y="4690858"/>
                  <a:pt x="4943846" y="3494856"/>
                </a:cubicBezTo>
                <a:cubicBezTo>
                  <a:pt x="4943846" y="2298854"/>
                  <a:pt x="4694196" y="1180695"/>
                  <a:pt x="4260669" y="22818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8" y="553968"/>
            <a:ext cx="6905289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2024-03-06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5258" y="2242336"/>
            <a:ext cx="6905625" cy="3300412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1" name="Platshållare för innehåll 10">
            <a:extLst>
              <a:ext uri="{FF2B5EF4-FFF2-40B4-BE49-F238E27FC236}">
                <a16:creationId xmlns:a16="http://schemas.microsoft.com/office/drawing/2014/main" id="{ECA651EB-9894-2071-35AB-7AA2DCA6D33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729538" y="2241550"/>
            <a:ext cx="3944937" cy="3300413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156448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1 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560951-2784-F918-D964-C63F94955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D60AB96-BD5B-8DA1-7425-00E073219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9F1AA8-BCD5-48DF-8184-F016C0D2B391}" type="datetimeFigureOut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444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2024-03-06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15976CD-857C-6864-B1D6-EA5A5DD5E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F2A379E-DF0C-1C72-6333-81F440669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C3B66-948E-440D-A7D8-E35FC7571F3F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444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B3D90886-088B-95BC-4B9E-2581D06B6584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9F1AA8-BCD5-48DF-8184-F016C0D2B391}" type="datetimeFigureOut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444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2024-03-06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Platshållare för bildnummer 5">
            <a:extLst>
              <a:ext uri="{FF2B5EF4-FFF2-40B4-BE49-F238E27FC236}">
                <a16:creationId xmlns:a16="http://schemas.microsoft.com/office/drawing/2014/main" id="{E4DFBFAA-5556-46B5-2F94-C95D3E87E137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C3B66-948E-440D-A7D8-E35FC7571F3F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444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4B1DA5BC-0ADE-2FB8-FF9D-72A5DC0C37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005" y="5204390"/>
            <a:ext cx="1849990" cy="1062494"/>
          </a:xfrm>
          <a:prstGeom prst="rect">
            <a:avLst/>
          </a:prstGeom>
        </p:spPr>
      </p:pic>
      <p:sp>
        <p:nvSpPr>
          <p:cNvPr id="14" name="Platshållare för text 2">
            <a:extLst>
              <a:ext uri="{FF2B5EF4-FFF2-40B4-BE49-F238E27FC236}">
                <a16:creationId xmlns:a16="http://schemas.microsoft.com/office/drawing/2014/main" id="{EED60FC2-17AA-1376-B220-DD9FCC21D9C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29358" y="3575187"/>
            <a:ext cx="10515600" cy="6691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ctr">
              <a:defRPr sz="2800" b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0794612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xt + 1 Bi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ihandsfigur: Form 13">
            <a:extLst>
              <a:ext uri="{FF2B5EF4-FFF2-40B4-BE49-F238E27FC236}">
                <a16:creationId xmlns:a16="http://schemas.microsoft.com/office/drawing/2014/main" id="{097E171F-B225-B40E-4D20-F567B1D67EA9}"/>
              </a:ext>
            </a:extLst>
          </p:cNvPr>
          <p:cNvSpPr/>
          <p:nvPr userDrawn="1"/>
        </p:nvSpPr>
        <p:spPr>
          <a:xfrm rot="5400000">
            <a:off x="317591" y="-317590"/>
            <a:ext cx="6858000" cy="7493181"/>
          </a:xfrm>
          <a:custGeom>
            <a:avLst/>
            <a:gdLst>
              <a:gd name="connsiteX0" fmla="*/ 0 w 6858000"/>
              <a:gd name="connsiteY0" fmla="*/ 7493181 h 7493181"/>
              <a:gd name="connsiteX1" fmla="*/ 0 w 6858000"/>
              <a:gd name="connsiteY1" fmla="*/ 128262 h 7493181"/>
              <a:gd name="connsiteX2" fmla="*/ 84656 w 6858000"/>
              <a:gd name="connsiteY2" fmla="*/ 92367 h 7493181"/>
              <a:gd name="connsiteX3" fmla="*/ 3411890 w 6858000"/>
              <a:gd name="connsiteY3" fmla="*/ 197705 h 7493181"/>
              <a:gd name="connsiteX4" fmla="*/ 6850033 w 6858000"/>
              <a:gd name="connsiteY4" fmla="*/ 256018 h 7493181"/>
              <a:gd name="connsiteX5" fmla="*/ 6858000 w 6858000"/>
              <a:gd name="connsiteY5" fmla="*/ 251829 h 7493181"/>
              <a:gd name="connsiteX6" fmla="*/ 6858000 w 6858000"/>
              <a:gd name="connsiteY6" fmla="*/ 7493181 h 7493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58000" h="7493181">
                <a:moveTo>
                  <a:pt x="0" y="7493181"/>
                </a:moveTo>
                <a:lnTo>
                  <a:pt x="0" y="128262"/>
                </a:lnTo>
                <a:lnTo>
                  <a:pt x="84656" y="92367"/>
                </a:lnTo>
                <a:cubicBezTo>
                  <a:pt x="1193734" y="-323973"/>
                  <a:pt x="2302813" y="839770"/>
                  <a:pt x="3411890" y="197705"/>
                </a:cubicBezTo>
                <a:cubicBezTo>
                  <a:pt x="4557938" y="-465762"/>
                  <a:pt x="5703986" y="798972"/>
                  <a:pt x="6850033" y="256018"/>
                </a:cubicBezTo>
                <a:lnTo>
                  <a:pt x="6858000" y="251829"/>
                </a:lnTo>
                <a:lnTo>
                  <a:pt x="6858000" y="749318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8" y="553968"/>
            <a:ext cx="690528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2024-03-06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5258" y="2242336"/>
            <a:ext cx="6905625" cy="3300412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1" name="Platshållare för innehåll 10">
            <a:extLst>
              <a:ext uri="{FF2B5EF4-FFF2-40B4-BE49-F238E27FC236}">
                <a16:creationId xmlns:a16="http://schemas.microsoft.com/office/drawing/2014/main" id="{ECA651EB-9894-2071-35AB-7AA2DCA6D33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729538" y="2241550"/>
            <a:ext cx="3944937" cy="3300413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9573174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xt + 1 Bi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1009" y="458387"/>
            <a:ext cx="6905289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2024-03-06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70673" y="2123583"/>
            <a:ext cx="6905625" cy="3300412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8" name="Frihandsfigur: Form 7">
            <a:extLst>
              <a:ext uri="{FF2B5EF4-FFF2-40B4-BE49-F238E27FC236}">
                <a16:creationId xmlns:a16="http://schemas.microsoft.com/office/drawing/2014/main" id="{B1BDE6B9-F9EE-E1B0-5763-05E976D42498}"/>
              </a:ext>
            </a:extLst>
          </p:cNvPr>
          <p:cNvSpPr/>
          <p:nvPr userDrawn="1"/>
        </p:nvSpPr>
        <p:spPr>
          <a:xfrm rot="5400000">
            <a:off x="-1022711" y="992225"/>
            <a:ext cx="6908261" cy="4862838"/>
          </a:xfrm>
          <a:custGeom>
            <a:avLst/>
            <a:gdLst>
              <a:gd name="connsiteX0" fmla="*/ 0 w 6908261"/>
              <a:gd name="connsiteY0" fmla="*/ 191150 h 4862838"/>
              <a:gd name="connsiteX1" fmla="*/ 3434503 w 6908261"/>
              <a:gd name="connsiteY1" fmla="*/ 191150 h 4862838"/>
              <a:gd name="connsiteX2" fmla="*/ 6869005 w 6908261"/>
              <a:gd name="connsiteY2" fmla="*/ 191150 h 4862838"/>
              <a:gd name="connsiteX3" fmla="*/ 6908261 w 6908261"/>
              <a:gd name="connsiteY3" fmla="*/ 4862838 h 4862838"/>
              <a:gd name="connsiteX4" fmla="*/ 39256 w 6908261"/>
              <a:gd name="connsiteY4" fmla="*/ 4862838 h 4862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08261" h="4862838">
                <a:moveTo>
                  <a:pt x="0" y="191150"/>
                </a:moveTo>
                <a:cubicBezTo>
                  <a:pt x="1144834" y="-471010"/>
                  <a:pt x="2289668" y="853310"/>
                  <a:pt x="3434503" y="191150"/>
                </a:cubicBezTo>
                <a:cubicBezTo>
                  <a:pt x="4579337" y="-471010"/>
                  <a:pt x="5724171" y="853310"/>
                  <a:pt x="6869005" y="191150"/>
                </a:cubicBezTo>
                <a:lnTo>
                  <a:pt x="6908261" y="4862838"/>
                </a:lnTo>
                <a:lnTo>
                  <a:pt x="39256" y="486283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322281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 + 1 Bi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ihandsfigur: Form 7">
            <a:extLst>
              <a:ext uri="{FF2B5EF4-FFF2-40B4-BE49-F238E27FC236}">
                <a16:creationId xmlns:a16="http://schemas.microsoft.com/office/drawing/2014/main" id="{02EE2897-0422-6137-4926-534826ED6DC1}"/>
              </a:ext>
            </a:extLst>
          </p:cNvPr>
          <p:cNvSpPr/>
          <p:nvPr userDrawn="1"/>
        </p:nvSpPr>
        <p:spPr>
          <a:xfrm rot="5400000">
            <a:off x="7039373" y="-181102"/>
            <a:ext cx="6858002" cy="7220208"/>
          </a:xfrm>
          <a:custGeom>
            <a:avLst/>
            <a:gdLst>
              <a:gd name="connsiteX0" fmla="*/ 0 w 6858002"/>
              <a:gd name="connsiteY0" fmla="*/ 7043356 h 7220208"/>
              <a:gd name="connsiteX1" fmla="*/ 0 w 6858002"/>
              <a:gd name="connsiteY1" fmla="*/ 1886478 h 7220208"/>
              <a:gd name="connsiteX2" fmla="*/ 6857999 w 6858002"/>
              <a:gd name="connsiteY2" fmla="*/ 1886478 h 7220208"/>
              <a:gd name="connsiteX3" fmla="*/ 6857999 w 6858002"/>
              <a:gd name="connsiteY3" fmla="*/ 2 h 7220208"/>
              <a:gd name="connsiteX4" fmla="*/ 6858002 w 6858002"/>
              <a:gd name="connsiteY4" fmla="*/ 0 h 7220208"/>
              <a:gd name="connsiteX5" fmla="*/ 6858002 w 6858002"/>
              <a:gd name="connsiteY5" fmla="*/ 7043356 h 7220208"/>
              <a:gd name="connsiteX6" fmla="*/ 3429001 w 6858002"/>
              <a:gd name="connsiteY6" fmla="*/ 7043356 h 7220208"/>
              <a:gd name="connsiteX7" fmla="*/ 0 w 6858002"/>
              <a:gd name="connsiteY7" fmla="*/ 7043356 h 7220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2" h="7220208">
                <a:moveTo>
                  <a:pt x="0" y="7043356"/>
                </a:moveTo>
                <a:lnTo>
                  <a:pt x="0" y="1886478"/>
                </a:lnTo>
                <a:lnTo>
                  <a:pt x="6857999" y="1886478"/>
                </a:lnTo>
                <a:lnTo>
                  <a:pt x="6857999" y="2"/>
                </a:lnTo>
                <a:lnTo>
                  <a:pt x="6858002" y="0"/>
                </a:lnTo>
                <a:lnTo>
                  <a:pt x="6858002" y="7043356"/>
                </a:lnTo>
                <a:cubicBezTo>
                  <a:pt x="5715002" y="7655993"/>
                  <a:pt x="4572001" y="6430718"/>
                  <a:pt x="3429001" y="7043356"/>
                </a:cubicBezTo>
                <a:cubicBezTo>
                  <a:pt x="2286001" y="7655993"/>
                  <a:pt x="1143000" y="6430718"/>
                  <a:pt x="0" y="704335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8" y="553968"/>
            <a:ext cx="6905289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2024-03-06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5258" y="2242336"/>
            <a:ext cx="6905625" cy="3300412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1" name="Platshållare för innehåll 10">
            <a:extLst>
              <a:ext uri="{FF2B5EF4-FFF2-40B4-BE49-F238E27FC236}">
                <a16:creationId xmlns:a16="http://schemas.microsoft.com/office/drawing/2014/main" id="{ECA651EB-9894-2071-35AB-7AA2DCA6D33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729538" y="2241550"/>
            <a:ext cx="3944937" cy="3300413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8244752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F3AE6F82-C231-920D-CD73-E067B073B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46D40-584E-49A7-A58B-2FCC64F6FF95}" type="datetimeFigureOut">
              <a:rPr lang="sv-SE" smtClean="0"/>
              <a:pPr/>
              <a:t>2024-03-06</a:t>
            </a:fld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A13685DE-44BE-D48D-B413-FA77EBF8A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D8A181A-9E77-B575-73E6-F9F3C4446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020D0-D57D-4416-B8DA-173ABB086D24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BEEF0CB1-F26A-43FE-36F9-B75ECDC88E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896" y="5077098"/>
            <a:ext cx="2022607" cy="116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2946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+ log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85ECBFB4-5A41-58E8-476E-AB685B7BE1E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F3AE6F82-C231-920D-CD73-E067B073B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46D40-584E-49A7-A58B-2FCC64F6FF95}" type="datetimeFigureOut">
              <a:rPr lang="sv-SE" smtClean="0"/>
              <a:pPr/>
              <a:t>2024-03-06</a:t>
            </a:fld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A13685DE-44BE-D48D-B413-FA77EBF8A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D8A181A-9E77-B575-73E6-F9F3C4446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020D0-D57D-4416-B8DA-173ABB086D24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C242425A-71A6-C4A0-4FF5-DD1592C29B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4693" y="5100718"/>
            <a:ext cx="2059471" cy="117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1160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F3AE6F82-C231-920D-CD73-E067B073B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46D40-584E-49A7-A58B-2FCC64F6FF95}" type="datetimeFigureOut">
              <a:rPr lang="sv-SE" smtClean="0"/>
              <a:pPr/>
              <a:t>2024-03-06</a:t>
            </a:fld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A13685DE-44BE-D48D-B413-FA77EBF8A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D8A181A-9E77-B575-73E6-F9F3C4446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020D0-D57D-4416-B8DA-173ABB086D24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595370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85ECBFB4-5A41-58E8-476E-AB685B7BE1E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F3AE6F82-C231-920D-CD73-E067B073B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46D40-584E-49A7-A58B-2FCC64F6FF95}" type="datetimeFigureOut">
              <a:rPr lang="sv-SE" smtClean="0"/>
              <a:pPr/>
              <a:t>2024-03-06</a:t>
            </a:fld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A13685DE-44BE-D48D-B413-FA77EBF8A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D8A181A-9E77-B575-73E6-F9F3C4446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020D0-D57D-4416-B8DA-173ABB086D24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01237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1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8" y="553968"/>
            <a:ext cx="6905289" cy="1325563"/>
          </a:xfrm>
        </p:spPr>
        <p:txBody>
          <a:bodyPr/>
          <a:lstStyle>
            <a:lvl1pPr>
              <a:defRPr/>
            </a:lvl1pPr>
          </a:lstStyle>
          <a:p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2024-03-06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2CEF38A0-D592-C144-18D7-D295945485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92000" y="0"/>
            <a:ext cx="4500000" cy="6858000"/>
          </a:xfrm>
        </p:spPr>
        <p:txBody>
          <a:bodyPr/>
          <a:lstStyle/>
          <a:p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4638" y="2185988"/>
            <a:ext cx="6905625" cy="330041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4439749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+ 1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4883" y="425450"/>
            <a:ext cx="6905289" cy="1325563"/>
          </a:xfrm>
        </p:spPr>
        <p:txBody>
          <a:bodyPr/>
          <a:lstStyle>
            <a:lvl1pPr>
              <a:defRPr/>
            </a:lvl1pPr>
          </a:lstStyle>
          <a:p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2024-03-06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2CEF38A0-D592-C144-18D7-D295945485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500000" cy="6858000"/>
          </a:xfrm>
        </p:spPr>
        <p:txBody>
          <a:bodyPr/>
          <a:lstStyle/>
          <a:p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83435" y="2014538"/>
            <a:ext cx="6905625" cy="330041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2066810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1 Bi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: rundade hörn 5">
            <a:extLst>
              <a:ext uri="{FF2B5EF4-FFF2-40B4-BE49-F238E27FC236}">
                <a16:creationId xmlns:a16="http://schemas.microsoft.com/office/drawing/2014/main" id="{D62BB816-9042-70F6-DAF2-5C0969DA1ED3}"/>
              </a:ext>
            </a:extLst>
          </p:cNvPr>
          <p:cNvSpPr/>
          <p:nvPr userDrawn="1"/>
        </p:nvSpPr>
        <p:spPr>
          <a:xfrm>
            <a:off x="-1086881" y="553967"/>
            <a:ext cx="8602972" cy="1325564"/>
          </a:xfrm>
          <a:prstGeom prst="roundRect">
            <a:avLst>
              <a:gd name="adj" fmla="val 50000"/>
            </a:avLst>
          </a:prstGeom>
          <a:solidFill>
            <a:srgbClr val="64B44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8" y="553968"/>
            <a:ext cx="690528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2024-03-06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2CEF38A0-D592-C144-18D7-D295945485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92000" y="0"/>
            <a:ext cx="4500000" cy="6858000"/>
          </a:xfrm>
        </p:spPr>
        <p:txBody>
          <a:bodyPr/>
          <a:lstStyle/>
          <a:p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4638" y="2373025"/>
            <a:ext cx="6905625" cy="330041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070662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el 2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2CD82DE-DAC2-1862-05CF-1DAC1C2602E3}"/>
              </a:ext>
            </a:extLst>
          </p:cNvPr>
          <p:cNvSpPr/>
          <p:nvPr userDrawn="1"/>
        </p:nvSpPr>
        <p:spPr>
          <a:xfrm rot="5400000">
            <a:off x="84221" y="-84221"/>
            <a:ext cx="6858000" cy="70264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5D9940C-002A-42D3-C7D4-C3D3268DB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679" y="325438"/>
            <a:ext cx="6430879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3A1D18C-14CA-AE62-A01F-5D4A11FAF09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58679" y="3429000"/>
            <a:ext cx="6430879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/>
              <a:t>Klicka här för att lägga till text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07B328D-FF59-209F-211B-417EC025C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9F1AA8-BCD5-48DF-8184-F016C0D2B391}" type="datetimeFigureOut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444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2024-03-06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32E87C4-225F-E1FB-42AE-71D336B83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2653269-C599-2F7A-B8DF-EC92B08BB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C3B66-948E-440D-A7D8-E35FC7571F3F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444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92F30B33-E7CA-8F7E-B7B3-A9C873633F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058" y="5190309"/>
            <a:ext cx="2030284" cy="116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3434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xt + 1 Bi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: rundade hörn 5">
            <a:extLst>
              <a:ext uri="{FF2B5EF4-FFF2-40B4-BE49-F238E27FC236}">
                <a16:creationId xmlns:a16="http://schemas.microsoft.com/office/drawing/2014/main" id="{D62BB816-9042-70F6-DAF2-5C0969DA1ED3}"/>
              </a:ext>
            </a:extLst>
          </p:cNvPr>
          <p:cNvSpPr/>
          <p:nvPr userDrawn="1"/>
        </p:nvSpPr>
        <p:spPr>
          <a:xfrm>
            <a:off x="4591050" y="523732"/>
            <a:ext cx="8602972" cy="1325564"/>
          </a:xfrm>
          <a:prstGeom prst="roundRect">
            <a:avLst>
              <a:gd name="adj" fmla="val 50000"/>
            </a:avLst>
          </a:prstGeom>
          <a:solidFill>
            <a:srgbClr val="64B44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8414" y="523732"/>
            <a:ext cx="690528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2024-03-06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2CEF38A0-D592-C144-18D7-D295945485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3725" y="0"/>
            <a:ext cx="4500000" cy="6858000"/>
          </a:xfrm>
        </p:spPr>
        <p:txBody>
          <a:bodyPr/>
          <a:lstStyle/>
          <a:p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65688" y="2230150"/>
            <a:ext cx="6905625" cy="330041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3867322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xt + 1 Bi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72B7ADE6-D3A5-24A6-7234-1C9B9D7DCFE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7612063" cy="6872447"/>
          </a:xfrm>
          <a:custGeom>
            <a:avLst/>
            <a:gdLst>
              <a:gd name="connsiteX0" fmla="*/ 0 w 7612063"/>
              <a:gd name="connsiteY0" fmla="*/ 0 h 6872447"/>
              <a:gd name="connsiteX1" fmla="*/ 6791487 w 7612063"/>
              <a:gd name="connsiteY1" fmla="*/ 0 h 6872447"/>
              <a:gd name="connsiteX2" fmla="*/ 6958704 w 7612063"/>
              <a:gd name="connsiteY2" fmla="*/ 345380 h 6872447"/>
              <a:gd name="connsiteX3" fmla="*/ 7610140 w 7612063"/>
              <a:gd name="connsiteY3" fmla="*/ 3189874 h 6872447"/>
              <a:gd name="connsiteX4" fmla="*/ 7612063 w 7612063"/>
              <a:gd name="connsiteY4" fmla="*/ 3288568 h 6872447"/>
              <a:gd name="connsiteX5" fmla="*/ 7612063 w 7612063"/>
              <a:gd name="connsiteY5" fmla="*/ 3739552 h 6872447"/>
              <a:gd name="connsiteX6" fmla="*/ 7610140 w 7612063"/>
              <a:gd name="connsiteY6" fmla="*/ 3838246 h 6872447"/>
              <a:gd name="connsiteX7" fmla="*/ 6913761 w 7612063"/>
              <a:gd name="connsiteY7" fmla="*/ 6780731 h 6872447"/>
              <a:gd name="connsiteX8" fmla="*/ 6868459 w 7612063"/>
              <a:gd name="connsiteY8" fmla="*/ 6872447 h 6872447"/>
              <a:gd name="connsiteX9" fmla="*/ 0 w 7612063"/>
              <a:gd name="connsiteY9" fmla="*/ 6872447 h 6872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612063" h="6872447">
                <a:moveTo>
                  <a:pt x="0" y="0"/>
                </a:moveTo>
                <a:lnTo>
                  <a:pt x="6791487" y="0"/>
                </a:lnTo>
                <a:lnTo>
                  <a:pt x="6958704" y="345380"/>
                </a:lnTo>
                <a:cubicBezTo>
                  <a:pt x="7337525" y="1188619"/>
                  <a:pt x="7569778" y="2156392"/>
                  <a:pt x="7610140" y="3189874"/>
                </a:cubicBezTo>
                <a:lnTo>
                  <a:pt x="7612063" y="3288568"/>
                </a:lnTo>
                <a:lnTo>
                  <a:pt x="7612063" y="3739552"/>
                </a:lnTo>
                <a:lnTo>
                  <a:pt x="7610140" y="3838246"/>
                </a:lnTo>
                <a:cubicBezTo>
                  <a:pt x="7568205" y="4911995"/>
                  <a:pt x="7319136" y="5914813"/>
                  <a:pt x="6913761" y="6780731"/>
                </a:cubicBezTo>
                <a:lnTo>
                  <a:pt x="6868459" y="6872447"/>
                </a:lnTo>
                <a:lnTo>
                  <a:pt x="0" y="68724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3701" y="409072"/>
            <a:ext cx="4233681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2024-03-06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12063" y="2096715"/>
            <a:ext cx="4155319" cy="4065825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41031814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+ 1 Bi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8" y="553968"/>
            <a:ext cx="6905289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2024-03-06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5258" y="2242336"/>
            <a:ext cx="6905625" cy="3300412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87A8CE34-EA5E-BF0F-47D9-AE16F6DDB98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47367" y="-47625"/>
            <a:ext cx="5344632" cy="6953250"/>
          </a:xfrm>
          <a:custGeom>
            <a:avLst/>
            <a:gdLst>
              <a:gd name="connsiteX0" fmla="*/ 931364 w 5344632"/>
              <a:gd name="connsiteY0" fmla="*/ 0 h 6953250"/>
              <a:gd name="connsiteX1" fmla="*/ 5344632 w 5344632"/>
              <a:gd name="connsiteY1" fmla="*/ 0 h 6953250"/>
              <a:gd name="connsiteX2" fmla="*/ 5344632 w 5344632"/>
              <a:gd name="connsiteY2" fmla="*/ 6953250 h 6953250"/>
              <a:gd name="connsiteX3" fmla="*/ 870878 w 5344632"/>
              <a:gd name="connsiteY3" fmla="*/ 6953250 h 6953250"/>
              <a:gd name="connsiteX4" fmla="*/ 782704 w 5344632"/>
              <a:gd name="connsiteY4" fmla="*/ 6813752 h 6953250"/>
              <a:gd name="connsiteX5" fmla="*/ 0 w 5344632"/>
              <a:gd name="connsiteY5" fmla="*/ 3524471 h 6953250"/>
              <a:gd name="connsiteX6" fmla="*/ 782704 w 5344632"/>
              <a:gd name="connsiteY6" fmla="*/ 235191 h 695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4632" h="6953250">
                <a:moveTo>
                  <a:pt x="931364" y="0"/>
                </a:moveTo>
                <a:lnTo>
                  <a:pt x="5344632" y="0"/>
                </a:lnTo>
                <a:lnTo>
                  <a:pt x="5344632" y="6953250"/>
                </a:lnTo>
                <a:lnTo>
                  <a:pt x="870878" y="6953250"/>
                </a:lnTo>
                <a:lnTo>
                  <a:pt x="782704" y="6813752"/>
                </a:lnTo>
                <a:cubicBezTo>
                  <a:pt x="299110" y="5971951"/>
                  <a:pt x="0" y="4809015"/>
                  <a:pt x="0" y="3524471"/>
                </a:cubicBezTo>
                <a:cubicBezTo>
                  <a:pt x="0" y="2239927"/>
                  <a:pt x="299110" y="1076991"/>
                  <a:pt x="782704" y="23519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236022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 + 1 Bi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: rundade hörn 5">
            <a:extLst>
              <a:ext uri="{FF2B5EF4-FFF2-40B4-BE49-F238E27FC236}">
                <a16:creationId xmlns:a16="http://schemas.microsoft.com/office/drawing/2014/main" id="{B4C78F06-7646-C7ED-AA67-63C35664CFBE}"/>
              </a:ext>
            </a:extLst>
          </p:cNvPr>
          <p:cNvSpPr/>
          <p:nvPr userDrawn="1"/>
        </p:nvSpPr>
        <p:spPr>
          <a:xfrm>
            <a:off x="-1735449" y="553968"/>
            <a:ext cx="8602972" cy="1325564"/>
          </a:xfrm>
          <a:prstGeom prst="roundRect">
            <a:avLst>
              <a:gd name="adj" fmla="val 50000"/>
            </a:avLst>
          </a:prstGeom>
          <a:solidFill>
            <a:srgbClr val="64B44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8" y="553968"/>
            <a:ext cx="690528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2024-03-06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5258" y="2242336"/>
            <a:ext cx="6905625" cy="3300412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87A8CE34-EA5E-BF0F-47D9-AE16F6DDB98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47367" y="-47625"/>
            <a:ext cx="5344632" cy="6953250"/>
          </a:xfrm>
          <a:custGeom>
            <a:avLst/>
            <a:gdLst>
              <a:gd name="connsiteX0" fmla="*/ 931364 w 5344632"/>
              <a:gd name="connsiteY0" fmla="*/ 0 h 6953250"/>
              <a:gd name="connsiteX1" fmla="*/ 5344632 w 5344632"/>
              <a:gd name="connsiteY1" fmla="*/ 0 h 6953250"/>
              <a:gd name="connsiteX2" fmla="*/ 5344632 w 5344632"/>
              <a:gd name="connsiteY2" fmla="*/ 6953250 h 6953250"/>
              <a:gd name="connsiteX3" fmla="*/ 870878 w 5344632"/>
              <a:gd name="connsiteY3" fmla="*/ 6953250 h 6953250"/>
              <a:gd name="connsiteX4" fmla="*/ 782704 w 5344632"/>
              <a:gd name="connsiteY4" fmla="*/ 6813752 h 6953250"/>
              <a:gd name="connsiteX5" fmla="*/ 0 w 5344632"/>
              <a:gd name="connsiteY5" fmla="*/ 3524471 h 6953250"/>
              <a:gd name="connsiteX6" fmla="*/ 782704 w 5344632"/>
              <a:gd name="connsiteY6" fmla="*/ 235191 h 695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4632" h="6953250">
                <a:moveTo>
                  <a:pt x="931364" y="0"/>
                </a:moveTo>
                <a:lnTo>
                  <a:pt x="5344632" y="0"/>
                </a:lnTo>
                <a:lnTo>
                  <a:pt x="5344632" y="6953250"/>
                </a:lnTo>
                <a:lnTo>
                  <a:pt x="870878" y="6953250"/>
                </a:lnTo>
                <a:lnTo>
                  <a:pt x="782704" y="6813752"/>
                </a:lnTo>
                <a:cubicBezTo>
                  <a:pt x="299110" y="5971951"/>
                  <a:pt x="0" y="4809015"/>
                  <a:pt x="0" y="3524471"/>
                </a:cubicBezTo>
                <a:cubicBezTo>
                  <a:pt x="0" y="2239927"/>
                  <a:pt x="299110" y="1076991"/>
                  <a:pt x="782704" y="23519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519185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+ 1 Bi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8" y="553968"/>
            <a:ext cx="6905289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2024-03-06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5258" y="2242336"/>
            <a:ext cx="6905625" cy="3300412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3057C9E3-807A-0B80-C50E-0B9C73F1B1E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67524" y="0"/>
            <a:ext cx="5324477" cy="6888485"/>
          </a:xfrm>
          <a:custGeom>
            <a:avLst/>
            <a:gdLst>
              <a:gd name="connsiteX0" fmla="*/ 316236 w 5324477"/>
              <a:gd name="connsiteY0" fmla="*/ 0 h 6888485"/>
              <a:gd name="connsiteX1" fmla="*/ 5324477 w 5324477"/>
              <a:gd name="connsiteY1" fmla="*/ 0 h 6888485"/>
              <a:gd name="connsiteX2" fmla="*/ 5324477 w 5324477"/>
              <a:gd name="connsiteY2" fmla="*/ 6888485 h 6888485"/>
              <a:gd name="connsiteX3" fmla="*/ 194026 w 5324477"/>
              <a:gd name="connsiteY3" fmla="*/ 6888485 h 6888485"/>
              <a:gd name="connsiteX4" fmla="*/ 194026 w 5324477"/>
              <a:gd name="connsiteY4" fmla="*/ 3302729 h 6888485"/>
              <a:gd name="connsiteX5" fmla="*/ 333219 w 5324477"/>
              <a:gd name="connsiteY5" fmla="*/ 53137 h 6888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24477" h="6888485">
                <a:moveTo>
                  <a:pt x="316236" y="0"/>
                </a:moveTo>
                <a:lnTo>
                  <a:pt x="5324477" y="0"/>
                </a:lnTo>
                <a:lnTo>
                  <a:pt x="5324477" y="6888485"/>
                </a:lnTo>
                <a:lnTo>
                  <a:pt x="194026" y="6888485"/>
                </a:lnTo>
                <a:cubicBezTo>
                  <a:pt x="-478099" y="5693233"/>
                  <a:pt x="866150" y="4497981"/>
                  <a:pt x="194026" y="3302729"/>
                </a:cubicBezTo>
                <a:cubicBezTo>
                  <a:pt x="-415088" y="2219531"/>
                  <a:pt x="631826" y="1136334"/>
                  <a:pt x="333219" y="5313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828986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 + 1 Bi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1009" y="458387"/>
            <a:ext cx="6905289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2024-03-06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70673" y="2123583"/>
            <a:ext cx="6905625" cy="3300412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9EB493C1-A6C6-F1CA-28C1-324F414EDC8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-30485"/>
            <a:ext cx="4870673" cy="6888485"/>
          </a:xfrm>
          <a:custGeom>
            <a:avLst/>
            <a:gdLst>
              <a:gd name="connsiteX0" fmla="*/ 0 w 4870673"/>
              <a:gd name="connsiteY0" fmla="*/ 0 h 6888485"/>
              <a:gd name="connsiteX1" fmla="*/ 4798858 w 4870673"/>
              <a:gd name="connsiteY1" fmla="*/ 0 h 6888485"/>
              <a:gd name="connsiteX2" fmla="*/ 4815840 w 4870673"/>
              <a:gd name="connsiteY2" fmla="*/ 53137 h 6888485"/>
              <a:gd name="connsiteX3" fmla="*/ 4676648 w 4870673"/>
              <a:gd name="connsiteY3" fmla="*/ 3302729 h 6888485"/>
              <a:gd name="connsiteX4" fmla="*/ 4676648 w 4870673"/>
              <a:gd name="connsiteY4" fmla="*/ 6888485 h 6888485"/>
              <a:gd name="connsiteX5" fmla="*/ 0 w 4870673"/>
              <a:gd name="connsiteY5" fmla="*/ 6888485 h 6888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70673" h="6888485">
                <a:moveTo>
                  <a:pt x="0" y="0"/>
                </a:moveTo>
                <a:lnTo>
                  <a:pt x="4798858" y="0"/>
                </a:lnTo>
                <a:lnTo>
                  <a:pt x="4815840" y="53137"/>
                </a:lnTo>
                <a:cubicBezTo>
                  <a:pt x="5114448" y="1136334"/>
                  <a:pt x="4067536" y="2219531"/>
                  <a:pt x="4676648" y="3302729"/>
                </a:cubicBezTo>
                <a:cubicBezTo>
                  <a:pt x="5348773" y="4497981"/>
                  <a:pt x="4004524" y="5693233"/>
                  <a:pt x="4676648" y="6888485"/>
                </a:cubicBezTo>
                <a:lnTo>
                  <a:pt x="0" y="68884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467725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+ 1 Bi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: rundade hörn 5">
            <a:extLst>
              <a:ext uri="{FF2B5EF4-FFF2-40B4-BE49-F238E27FC236}">
                <a16:creationId xmlns:a16="http://schemas.microsoft.com/office/drawing/2014/main" id="{4AACFD66-C875-1873-4D9A-D4F26FA658B7}"/>
              </a:ext>
            </a:extLst>
          </p:cNvPr>
          <p:cNvSpPr/>
          <p:nvPr userDrawn="1"/>
        </p:nvSpPr>
        <p:spPr>
          <a:xfrm>
            <a:off x="-1735449" y="553968"/>
            <a:ext cx="8602972" cy="1325564"/>
          </a:xfrm>
          <a:prstGeom prst="roundRect">
            <a:avLst>
              <a:gd name="adj" fmla="val 50000"/>
            </a:avLst>
          </a:prstGeom>
          <a:solidFill>
            <a:srgbClr val="64B44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8" y="553968"/>
            <a:ext cx="690528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2024-03-06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5258" y="2242336"/>
            <a:ext cx="6905625" cy="3300412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8" name="Platshållare för bild 7">
            <a:extLst>
              <a:ext uri="{FF2B5EF4-FFF2-40B4-BE49-F238E27FC236}">
                <a16:creationId xmlns:a16="http://schemas.microsoft.com/office/drawing/2014/main" id="{AD21A041-4881-56BC-0259-B932C8A9D37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67524" y="0"/>
            <a:ext cx="5324477" cy="6888485"/>
          </a:xfrm>
          <a:custGeom>
            <a:avLst/>
            <a:gdLst>
              <a:gd name="connsiteX0" fmla="*/ 316236 w 5324477"/>
              <a:gd name="connsiteY0" fmla="*/ 0 h 6888485"/>
              <a:gd name="connsiteX1" fmla="*/ 5324477 w 5324477"/>
              <a:gd name="connsiteY1" fmla="*/ 0 h 6888485"/>
              <a:gd name="connsiteX2" fmla="*/ 5324477 w 5324477"/>
              <a:gd name="connsiteY2" fmla="*/ 6888485 h 6888485"/>
              <a:gd name="connsiteX3" fmla="*/ 194026 w 5324477"/>
              <a:gd name="connsiteY3" fmla="*/ 6888485 h 6888485"/>
              <a:gd name="connsiteX4" fmla="*/ 194026 w 5324477"/>
              <a:gd name="connsiteY4" fmla="*/ 3302729 h 6888485"/>
              <a:gd name="connsiteX5" fmla="*/ 333219 w 5324477"/>
              <a:gd name="connsiteY5" fmla="*/ 53137 h 6888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24477" h="6888485">
                <a:moveTo>
                  <a:pt x="316236" y="0"/>
                </a:moveTo>
                <a:lnTo>
                  <a:pt x="5324477" y="0"/>
                </a:lnTo>
                <a:lnTo>
                  <a:pt x="5324477" y="6888485"/>
                </a:lnTo>
                <a:lnTo>
                  <a:pt x="194026" y="6888485"/>
                </a:lnTo>
                <a:cubicBezTo>
                  <a:pt x="-478099" y="5693233"/>
                  <a:pt x="866150" y="4497981"/>
                  <a:pt x="194026" y="3302729"/>
                </a:cubicBezTo>
                <a:cubicBezTo>
                  <a:pt x="-415088" y="2219531"/>
                  <a:pt x="631826" y="1136334"/>
                  <a:pt x="333219" y="5313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912750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+ 1 Bi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8" y="553968"/>
            <a:ext cx="6905289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2024-03-06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5258" y="2242336"/>
            <a:ext cx="6905625" cy="3300412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2" name="Platshållare för innehåll 11">
            <a:extLst>
              <a:ext uri="{FF2B5EF4-FFF2-40B4-BE49-F238E27FC236}">
                <a16:creationId xmlns:a16="http://schemas.microsoft.com/office/drawing/2014/main" id="{548BE94D-57DC-456D-A457-4F3CCB28295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434263" y="554038"/>
            <a:ext cx="3919537" cy="498792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40868695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+ 1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2CEF38A0-D592-C144-18D7-D295945485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91999" cy="2378278"/>
          </a:xfrm>
        </p:spPr>
        <p:txBody>
          <a:bodyPr/>
          <a:lstStyle/>
          <a:p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8" y="2574032"/>
            <a:ext cx="6905289" cy="1325563"/>
          </a:xfrm>
        </p:spPr>
        <p:txBody>
          <a:bodyPr/>
          <a:lstStyle>
            <a:lvl1pPr>
              <a:defRPr/>
            </a:lvl1pPr>
          </a:lstStyle>
          <a:p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1560A13A-DB3F-4AD5-B6AF-BDA0278A0A39}" type="datetimeFigureOut">
              <a:rPr lang="sv-SE" smtClean="0"/>
              <a:pPr/>
              <a:t>2024-03-06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F7C2F05B-BAF9-488D-83DE-20A7CCFAC190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5258" y="3925754"/>
            <a:ext cx="6905625" cy="237827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7658981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+ 1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3A943031-173C-7FA4-092F-7A0582371C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-119184"/>
            <a:ext cx="12191999" cy="2667057"/>
          </a:xfrm>
          <a:custGeom>
            <a:avLst/>
            <a:gdLst>
              <a:gd name="connsiteX0" fmla="*/ 0 w 12191999"/>
              <a:gd name="connsiteY0" fmla="*/ 0 h 2667057"/>
              <a:gd name="connsiteX1" fmla="*/ 12191999 w 12191999"/>
              <a:gd name="connsiteY1" fmla="*/ 0 h 2667057"/>
              <a:gd name="connsiteX2" fmla="*/ 12191999 w 12191999"/>
              <a:gd name="connsiteY2" fmla="*/ 2545394 h 2667057"/>
              <a:gd name="connsiteX3" fmla="*/ 12170500 w 12191999"/>
              <a:gd name="connsiteY3" fmla="*/ 2550740 h 2667057"/>
              <a:gd name="connsiteX4" fmla="*/ 6104709 w 12191999"/>
              <a:gd name="connsiteY4" fmla="*/ 2502080 h 2667057"/>
              <a:gd name="connsiteX5" fmla="*/ 38917 w 12191999"/>
              <a:gd name="connsiteY5" fmla="*/ 2453420 h 2667057"/>
              <a:gd name="connsiteX6" fmla="*/ 0 w 12191999"/>
              <a:gd name="connsiteY6" fmla="*/ 2463098 h 2667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2667057">
                <a:moveTo>
                  <a:pt x="0" y="0"/>
                </a:moveTo>
                <a:lnTo>
                  <a:pt x="12191999" y="0"/>
                </a:lnTo>
                <a:lnTo>
                  <a:pt x="12191999" y="2545394"/>
                </a:lnTo>
                <a:lnTo>
                  <a:pt x="12170500" y="2550740"/>
                </a:lnTo>
                <a:cubicBezTo>
                  <a:pt x="10148570" y="3003817"/>
                  <a:pt x="8126640" y="1948439"/>
                  <a:pt x="6104709" y="2502080"/>
                </a:cubicBezTo>
                <a:cubicBezTo>
                  <a:pt x="4082778" y="3055721"/>
                  <a:pt x="2060847" y="2000343"/>
                  <a:pt x="38917" y="2453420"/>
                </a:cubicBezTo>
                <a:lnTo>
                  <a:pt x="0" y="246309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8" y="2574032"/>
            <a:ext cx="6905289" cy="1325563"/>
          </a:xfrm>
        </p:spPr>
        <p:txBody>
          <a:bodyPr/>
          <a:lstStyle>
            <a:lvl1pPr>
              <a:defRPr/>
            </a:lvl1pPr>
          </a:lstStyle>
          <a:p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1560A13A-DB3F-4AD5-B6AF-BDA0278A0A39}" type="datetimeFigureOut">
              <a:rPr lang="sv-SE" smtClean="0"/>
              <a:pPr/>
              <a:t>2024-03-06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F7C2F05B-BAF9-488D-83DE-20A7CCFAC190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5258" y="3925754"/>
            <a:ext cx="6905625" cy="237827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702095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el 2 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2CD82DE-DAC2-1862-05CF-1DAC1C2602E3}"/>
              </a:ext>
            </a:extLst>
          </p:cNvPr>
          <p:cNvSpPr/>
          <p:nvPr userDrawn="1"/>
        </p:nvSpPr>
        <p:spPr>
          <a:xfrm rot="5400000">
            <a:off x="6164179" y="830179"/>
            <a:ext cx="6858000" cy="51976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5D9940C-002A-42D3-C7D4-C3D3268DB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679" y="325438"/>
            <a:ext cx="6430879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3A1D18C-14CA-AE62-A01F-5D4A11FAF09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58679" y="3429000"/>
            <a:ext cx="6430879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00000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/>
              <a:t>Klicka här för att lägga till text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07B328D-FF59-209F-211B-417EC025C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9F1AA8-BCD5-48DF-8184-F016C0D2B391}" type="datetimeFigureOut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444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2024-03-06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32E87C4-225F-E1FB-42AE-71D336B83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2653269-C599-2F7A-B8DF-EC92B08BB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C3B66-948E-440D-A7D8-E35FC7571F3F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444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66BEDDDE-F0D5-A73D-59B8-A020573CB3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0983" y="5176568"/>
            <a:ext cx="2062434" cy="117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8334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+ 1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32FCCAC9-277F-D9AA-B130-05A618DED8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91999" cy="2378278"/>
          </a:xfrm>
          <a:custGeom>
            <a:avLst/>
            <a:gdLst>
              <a:gd name="connsiteX0" fmla="*/ 0 w 12191999"/>
              <a:gd name="connsiteY0" fmla="*/ 0 h 2378278"/>
              <a:gd name="connsiteX1" fmla="*/ 12191999 w 12191999"/>
              <a:gd name="connsiteY1" fmla="*/ 0 h 2378278"/>
              <a:gd name="connsiteX2" fmla="*/ 12191999 w 12191999"/>
              <a:gd name="connsiteY2" fmla="*/ 2296983 h 2378278"/>
              <a:gd name="connsiteX3" fmla="*/ 12129161 w 12191999"/>
              <a:gd name="connsiteY3" fmla="*/ 2241195 h 2378278"/>
              <a:gd name="connsiteX4" fmla="*/ 9098280 w 12191999"/>
              <a:gd name="connsiteY4" fmla="*/ 2020051 h 2378278"/>
              <a:gd name="connsiteX5" fmla="*/ 6004560 w 12191999"/>
              <a:gd name="connsiteY5" fmla="*/ 2296984 h 2378278"/>
              <a:gd name="connsiteX6" fmla="*/ 5941722 w 12191999"/>
              <a:gd name="connsiteY6" fmla="*/ 2352773 h 2378278"/>
              <a:gd name="connsiteX7" fmla="*/ 5853273 w 12191999"/>
              <a:gd name="connsiteY7" fmla="*/ 2378278 h 2378278"/>
              <a:gd name="connsiteX8" fmla="*/ 0 w 12191999"/>
              <a:gd name="connsiteY8" fmla="*/ 2378278 h 2378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1999" h="2378278">
                <a:moveTo>
                  <a:pt x="0" y="0"/>
                </a:moveTo>
                <a:lnTo>
                  <a:pt x="12191999" y="0"/>
                </a:lnTo>
                <a:lnTo>
                  <a:pt x="12191999" y="2296983"/>
                </a:lnTo>
                <a:lnTo>
                  <a:pt x="12129161" y="2241195"/>
                </a:lnTo>
                <a:cubicBezTo>
                  <a:pt x="11840747" y="2115039"/>
                  <a:pt x="10593630" y="2020051"/>
                  <a:pt x="9098280" y="2020051"/>
                </a:cubicBezTo>
                <a:cubicBezTo>
                  <a:pt x="7389309" y="2020051"/>
                  <a:pt x="6004560" y="2144117"/>
                  <a:pt x="6004560" y="2296984"/>
                </a:cubicBezTo>
                <a:cubicBezTo>
                  <a:pt x="6004560" y="2316092"/>
                  <a:pt x="5982924" y="2334751"/>
                  <a:pt x="5941722" y="2352773"/>
                </a:cubicBezTo>
                <a:lnTo>
                  <a:pt x="5853273" y="2378278"/>
                </a:lnTo>
                <a:lnTo>
                  <a:pt x="0" y="23782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8" y="2574032"/>
            <a:ext cx="6905289" cy="1325563"/>
          </a:xfrm>
        </p:spPr>
        <p:txBody>
          <a:bodyPr/>
          <a:lstStyle>
            <a:lvl1pPr>
              <a:defRPr/>
            </a:lvl1pPr>
          </a:lstStyle>
          <a:p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1560A13A-DB3F-4AD5-B6AF-BDA0278A0A39}" type="datetimeFigureOut">
              <a:rPr lang="sv-SE" smtClean="0"/>
              <a:pPr/>
              <a:t>2024-03-06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F7C2F05B-BAF9-488D-83DE-20A7CCFAC190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5258" y="3925754"/>
            <a:ext cx="6905625" cy="237827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1374724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fä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DA2E49A-E105-D4DD-A0A7-02675C183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010DEEE-AC3E-B4A2-6EB9-09DC90CF8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pPr/>
              <a:t>2024-03-06</a:t>
            </a:fld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B5E9C10-1D27-FE52-EF9F-B07E4743B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8027748-8D3A-3F74-E4C5-834D5C0A8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Rektangel: rundade hörn 5">
            <a:extLst>
              <a:ext uri="{FF2B5EF4-FFF2-40B4-BE49-F238E27FC236}">
                <a16:creationId xmlns:a16="http://schemas.microsoft.com/office/drawing/2014/main" id="{4893FC38-EFDD-DA86-17E0-6016E192CC4A}"/>
              </a:ext>
            </a:extLst>
          </p:cNvPr>
          <p:cNvSpPr/>
          <p:nvPr userDrawn="1"/>
        </p:nvSpPr>
        <p:spPr>
          <a:xfrm>
            <a:off x="838200" y="1854926"/>
            <a:ext cx="3200400" cy="441524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ektangel: rundade hörn 6">
            <a:extLst>
              <a:ext uri="{FF2B5EF4-FFF2-40B4-BE49-F238E27FC236}">
                <a16:creationId xmlns:a16="http://schemas.microsoft.com/office/drawing/2014/main" id="{2EEBE2E0-1F5E-C485-E4F3-9B298D808133}"/>
              </a:ext>
            </a:extLst>
          </p:cNvPr>
          <p:cNvSpPr/>
          <p:nvPr userDrawn="1"/>
        </p:nvSpPr>
        <p:spPr>
          <a:xfrm>
            <a:off x="4495800" y="1815896"/>
            <a:ext cx="3200400" cy="441524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ktangel: rundade hörn 7">
            <a:extLst>
              <a:ext uri="{FF2B5EF4-FFF2-40B4-BE49-F238E27FC236}">
                <a16:creationId xmlns:a16="http://schemas.microsoft.com/office/drawing/2014/main" id="{56BA5A0F-04F7-90EE-1109-F537E025B29B}"/>
              </a:ext>
            </a:extLst>
          </p:cNvPr>
          <p:cNvSpPr/>
          <p:nvPr userDrawn="1"/>
        </p:nvSpPr>
        <p:spPr>
          <a:xfrm>
            <a:off x="8153400" y="1815896"/>
            <a:ext cx="3200400" cy="441524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Platshållare för innehåll 9">
            <a:extLst>
              <a:ext uri="{FF2B5EF4-FFF2-40B4-BE49-F238E27FC236}">
                <a16:creationId xmlns:a16="http://schemas.microsoft.com/office/drawing/2014/main" id="{5B117D21-F04F-5A5D-EA84-56D0589EB24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854926"/>
            <a:ext cx="3200400" cy="4423953"/>
          </a:xfrm>
          <a:prstGeom prst="roundRect">
            <a:avLst>
              <a:gd name="adj" fmla="val 16123"/>
            </a:avLst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sv-SE" dirty="0"/>
          </a:p>
        </p:txBody>
      </p:sp>
      <p:sp>
        <p:nvSpPr>
          <p:cNvPr id="11" name="Platshållare för innehåll 9">
            <a:extLst>
              <a:ext uri="{FF2B5EF4-FFF2-40B4-BE49-F238E27FC236}">
                <a16:creationId xmlns:a16="http://schemas.microsoft.com/office/drawing/2014/main" id="{C92A5B7C-BBA7-FAA1-4DB7-E1B8AC663F8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95800" y="1811542"/>
            <a:ext cx="3200400" cy="4423953"/>
          </a:xfrm>
          <a:prstGeom prst="roundRect">
            <a:avLst>
              <a:gd name="adj" fmla="val 16123"/>
            </a:avLst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sv-SE" dirty="0"/>
          </a:p>
        </p:txBody>
      </p:sp>
      <p:sp>
        <p:nvSpPr>
          <p:cNvPr id="12" name="Platshållare för innehåll 9">
            <a:extLst>
              <a:ext uri="{FF2B5EF4-FFF2-40B4-BE49-F238E27FC236}">
                <a16:creationId xmlns:a16="http://schemas.microsoft.com/office/drawing/2014/main" id="{F7F57036-16FD-3493-A9A3-F94AA5FD23A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153400" y="1811542"/>
            <a:ext cx="3200400" cy="4423953"/>
          </a:xfrm>
          <a:prstGeom prst="roundRect">
            <a:avLst>
              <a:gd name="adj" fmla="val 16123"/>
            </a:avLst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243159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fä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>
            <a:extLst>
              <a:ext uri="{FF2B5EF4-FFF2-40B4-BE49-F238E27FC236}">
                <a16:creationId xmlns:a16="http://schemas.microsoft.com/office/drawing/2014/main" id="{263BCC12-8952-22D5-AD9B-4ABE701E57E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ktangel: rundade hörn 7">
            <a:extLst>
              <a:ext uri="{FF2B5EF4-FFF2-40B4-BE49-F238E27FC236}">
                <a16:creationId xmlns:a16="http://schemas.microsoft.com/office/drawing/2014/main" id="{56BA5A0F-04F7-90EE-1109-F537E025B29B}"/>
              </a:ext>
            </a:extLst>
          </p:cNvPr>
          <p:cNvSpPr/>
          <p:nvPr userDrawn="1"/>
        </p:nvSpPr>
        <p:spPr>
          <a:xfrm>
            <a:off x="8153400" y="1815896"/>
            <a:ext cx="3200400" cy="441524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66800" sx="117000" sy="117000" algn="ctr" rotWithShape="0">
              <a:schemeClr val="accent1">
                <a:lumMod val="50000"/>
                <a:alpha val="37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bg1"/>
              </a:solidFill>
            </a:endParaRPr>
          </a:p>
        </p:txBody>
      </p:sp>
      <p:sp>
        <p:nvSpPr>
          <p:cNvPr id="14" name="Rektangel: rundade hörn 13">
            <a:extLst>
              <a:ext uri="{FF2B5EF4-FFF2-40B4-BE49-F238E27FC236}">
                <a16:creationId xmlns:a16="http://schemas.microsoft.com/office/drawing/2014/main" id="{2F245288-1486-84D1-CFE7-EABA5E3BDEEB}"/>
              </a:ext>
            </a:extLst>
          </p:cNvPr>
          <p:cNvSpPr/>
          <p:nvPr userDrawn="1"/>
        </p:nvSpPr>
        <p:spPr>
          <a:xfrm>
            <a:off x="4495800" y="1815896"/>
            <a:ext cx="3200400" cy="441524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66800" sx="117000" sy="117000" algn="ctr" rotWithShape="0">
              <a:schemeClr val="accent1">
                <a:lumMod val="50000"/>
                <a:alpha val="37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bg1"/>
              </a:solidFill>
            </a:endParaRPr>
          </a:p>
        </p:txBody>
      </p:sp>
      <p:sp>
        <p:nvSpPr>
          <p:cNvPr id="15" name="Rektangel: rundade hörn 14">
            <a:extLst>
              <a:ext uri="{FF2B5EF4-FFF2-40B4-BE49-F238E27FC236}">
                <a16:creationId xmlns:a16="http://schemas.microsoft.com/office/drawing/2014/main" id="{E94100E2-2148-DB35-6113-419E74DB2CEB}"/>
              </a:ext>
            </a:extLst>
          </p:cNvPr>
          <p:cNvSpPr/>
          <p:nvPr userDrawn="1"/>
        </p:nvSpPr>
        <p:spPr>
          <a:xfrm>
            <a:off x="803223" y="1815896"/>
            <a:ext cx="3200400" cy="441524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66800" sx="117000" sy="117000" algn="ctr" rotWithShape="0">
              <a:schemeClr val="accent1">
                <a:lumMod val="50000"/>
                <a:alpha val="37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0" name="Platshållare för innehåll 9">
            <a:extLst>
              <a:ext uri="{FF2B5EF4-FFF2-40B4-BE49-F238E27FC236}">
                <a16:creationId xmlns:a16="http://schemas.microsoft.com/office/drawing/2014/main" id="{5B117D21-F04F-5A5D-EA84-56D0589EB24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94479" y="1815896"/>
            <a:ext cx="3200400" cy="4423953"/>
          </a:xfrm>
          <a:prstGeom prst="roundRect">
            <a:avLst>
              <a:gd name="adj" fmla="val 16123"/>
            </a:avLst>
          </a:prstGeo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endParaRPr lang="sv-SE" dirty="0"/>
          </a:p>
        </p:txBody>
      </p:sp>
      <p:sp>
        <p:nvSpPr>
          <p:cNvPr id="11" name="Platshållare för innehåll 9">
            <a:extLst>
              <a:ext uri="{FF2B5EF4-FFF2-40B4-BE49-F238E27FC236}">
                <a16:creationId xmlns:a16="http://schemas.microsoft.com/office/drawing/2014/main" id="{C92A5B7C-BBA7-FAA1-4DB7-E1B8AC663F8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95800" y="1805973"/>
            <a:ext cx="3200400" cy="4423953"/>
          </a:xfrm>
          <a:prstGeom prst="roundRect">
            <a:avLst>
              <a:gd name="adj" fmla="val 16123"/>
            </a:avLst>
          </a:prstGeo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endParaRPr lang="sv-SE" dirty="0"/>
          </a:p>
        </p:txBody>
      </p:sp>
      <p:sp>
        <p:nvSpPr>
          <p:cNvPr id="12" name="Platshållare för innehåll 9">
            <a:extLst>
              <a:ext uri="{FF2B5EF4-FFF2-40B4-BE49-F238E27FC236}">
                <a16:creationId xmlns:a16="http://schemas.microsoft.com/office/drawing/2014/main" id="{F7F57036-16FD-3493-A9A3-F94AA5FD23A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153400" y="1805973"/>
            <a:ext cx="3200400" cy="4423953"/>
          </a:xfrm>
          <a:prstGeom prst="roundRect">
            <a:avLst>
              <a:gd name="adj" fmla="val 16123"/>
            </a:avLst>
          </a:prstGeo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9DA2E49A-E105-D4DD-A0A7-02675C183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010DEEE-AC3E-B4A2-6EB9-09DC90CF8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pPr/>
              <a:t>2024-03-06</a:t>
            </a:fld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B5E9C10-1D27-FE52-EF9F-B07E4743B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8027748-8D3A-3F74-E4C5-834D5C0A8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538868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99C18EA-521C-8679-DBDE-86B0C1C8A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B9AB45B2-975E-AF64-496A-B1693B596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pPr/>
              <a:t>2024-03-06</a:t>
            </a:fld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4955F4D-3B9E-44C8-E78D-92002AB42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5158E4B-9168-BD6F-74A4-A02665642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Rektangel: rundade hörn 5">
            <a:extLst>
              <a:ext uri="{FF2B5EF4-FFF2-40B4-BE49-F238E27FC236}">
                <a16:creationId xmlns:a16="http://schemas.microsoft.com/office/drawing/2014/main" id="{568F9C95-3DB1-6FB9-3718-ACCD4751CEC3}"/>
              </a:ext>
            </a:extLst>
          </p:cNvPr>
          <p:cNvSpPr/>
          <p:nvPr userDrawn="1"/>
        </p:nvSpPr>
        <p:spPr>
          <a:xfrm>
            <a:off x="3202898" y="1917401"/>
            <a:ext cx="2743200" cy="421223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ektangel: rundade hörn 6">
            <a:extLst>
              <a:ext uri="{FF2B5EF4-FFF2-40B4-BE49-F238E27FC236}">
                <a16:creationId xmlns:a16="http://schemas.microsoft.com/office/drawing/2014/main" id="{A2658615-3DA8-58EB-AF94-EDD2D2460B5C}"/>
              </a:ext>
            </a:extLst>
          </p:cNvPr>
          <p:cNvSpPr/>
          <p:nvPr userDrawn="1"/>
        </p:nvSpPr>
        <p:spPr>
          <a:xfrm>
            <a:off x="6245904" y="1917401"/>
            <a:ext cx="2743200" cy="421223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ktangel: rundade hörn 7">
            <a:extLst>
              <a:ext uri="{FF2B5EF4-FFF2-40B4-BE49-F238E27FC236}">
                <a16:creationId xmlns:a16="http://schemas.microsoft.com/office/drawing/2014/main" id="{3E4AC789-B8C7-A1C2-8E40-C6BC22826ED3}"/>
              </a:ext>
            </a:extLst>
          </p:cNvPr>
          <p:cNvSpPr/>
          <p:nvPr userDrawn="1"/>
        </p:nvSpPr>
        <p:spPr>
          <a:xfrm>
            <a:off x="9288910" y="1917401"/>
            <a:ext cx="2743200" cy="421223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ktangel: rundade hörn 8">
            <a:extLst>
              <a:ext uri="{FF2B5EF4-FFF2-40B4-BE49-F238E27FC236}">
                <a16:creationId xmlns:a16="http://schemas.microsoft.com/office/drawing/2014/main" id="{C3F49381-BC19-F30F-9644-3A8149B38AD5}"/>
              </a:ext>
            </a:extLst>
          </p:cNvPr>
          <p:cNvSpPr/>
          <p:nvPr userDrawn="1"/>
        </p:nvSpPr>
        <p:spPr>
          <a:xfrm>
            <a:off x="162390" y="1917401"/>
            <a:ext cx="2743200" cy="421223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Platshållare för innehåll 10">
            <a:extLst>
              <a:ext uri="{FF2B5EF4-FFF2-40B4-BE49-F238E27FC236}">
                <a16:creationId xmlns:a16="http://schemas.microsoft.com/office/drawing/2014/main" id="{CE5D0CCE-5E3E-142C-EF85-047D3E456E4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61925" y="1917700"/>
            <a:ext cx="2741613" cy="4211638"/>
          </a:xfrm>
          <a:prstGeom prst="roundRect">
            <a:avLst>
              <a:gd name="adj" fmla="val 18307"/>
            </a:avLst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sv-SE" dirty="0"/>
          </a:p>
        </p:txBody>
      </p:sp>
      <p:sp>
        <p:nvSpPr>
          <p:cNvPr id="12" name="Platshållare för innehåll 10">
            <a:extLst>
              <a:ext uri="{FF2B5EF4-FFF2-40B4-BE49-F238E27FC236}">
                <a16:creationId xmlns:a16="http://schemas.microsoft.com/office/drawing/2014/main" id="{78FBA842-ACFB-1490-CCF8-CE9CDD1EF83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207873" y="1917700"/>
            <a:ext cx="2741613" cy="4211638"/>
          </a:xfrm>
          <a:prstGeom prst="roundRect">
            <a:avLst>
              <a:gd name="adj" fmla="val 18307"/>
            </a:avLst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sv-SE" dirty="0"/>
          </a:p>
        </p:txBody>
      </p:sp>
      <p:sp>
        <p:nvSpPr>
          <p:cNvPr id="13" name="Platshållare för innehåll 10">
            <a:extLst>
              <a:ext uri="{FF2B5EF4-FFF2-40B4-BE49-F238E27FC236}">
                <a16:creationId xmlns:a16="http://schemas.microsoft.com/office/drawing/2014/main" id="{FAD5331B-0F45-A1B5-24E8-EAA6E0EE149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49292" y="1917700"/>
            <a:ext cx="2741613" cy="4211638"/>
          </a:xfrm>
          <a:prstGeom prst="roundRect">
            <a:avLst>
              <a:gd name="adj" fmla="val 18307"/>
            </a:avLst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sv-SE" dirty="0"/>
          </a:p>
        </p:txBody>
      </p:sp>
      <p:sp>
        <p:nvSpPr>
          <p:cNvPr id="14" name="Platshållare för innehåll 10">
            <a:extLst>
              <a:ext uri="{FF2B5EF4-FFF2-40B4-BE49-F238E27FC236}">
                <a16:creationId xmlns:a16="http://schemas.microsoft.com/office/drawing/2014/main" id="{16203F3C-C2D8-D230-9712-0271B0DDDEF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289703" y="1917700"/>
            <a:ext cx="2741613" cy="4211638"/>
          </a:xfrm>
          <a:prstGeom prst="roundRect">
            <a:avLst>
              <a:gd name="adj" fmla="val 18307"/>
            </a:avLst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524526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70073E45-ABA9-CDE2-1CD8-910CA6204A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99C18EA-521C-8679-DBDE-86B0C1C8A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B9AB45B2-975E-AF64-496A-B1693B596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pPr/>
              <a:t>2024-03-06</a:t>
            </a:fld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4955F4D-3B9E-44C8-E78D-92002AB42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5158E4B-9168-BD6F-74A4-A02665642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Rektangel: rundade hörn 5">
            <a:extLst>
              <a:ext uri="{FF2B5EF4-FFF2-40B4-BE49-F238E27FC236}">
                <a16:creationId xmlns:a16="http://schemas.microsoft.com/office/drawing/2014/main" id="{568F9C95-3DB1-6FB9-3718-ACCD4751CEC3}"/>
              </a:ext>
            </a:extLst>
          </p:cNvPr>
          <p:cNvSpPr/>
          <p:nvPr userDrawn="1"/>
        </p:nvSpPr>
        <p:spPr>
          <a:xfrm>
            <a:off x="3202898" y="1917401"/>
            <a:ext cx="2743200" cy="42122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ektangel: rundade hörn 6">
            <a:extLst>
              <a:ext uri="{FF2B5EF4-FFF2-40B4-BE49-F238E27FC236}">
                <a16:creationId xmlns:a16="http://schemas.microsoft.com/office/drawing/2014/main" id="{A2658615-3DA8-58EB-AF94-EDD2D2460B5C}"/>
              </a:ext>
            </a:extLst>
          </p:cNvPr>
          <p:cNvSpPr/>
          <p:nvPr userDrawn="1"/>
        </p:nvSpPr>
        <p:spPr>
          <a:xfrm>
            <a:off x="6245904" y="1917401"/>
            <a:ext cx="2743200" cy="42122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ktangel: rundade hörn 7">
            <a:extLst>
              <a:ext uri="{FF2B5EF4-FFF2-40B4-BE49-F238E27FC236}">
                <a16:creationId xmlns:a16="http://schemas.microsoft.com/office/drawing/2014/main" id="{3E4AC789-B8C7-A1C2-8E40-C6BC22826ED3}"/>
              </a:ext>
            </a:extLst>
          </p:cNvPr>
          <p:cNvSpPr/>
          <p:nvPr userDrawn="1"/>
        </p:nvSpPr>
        <p:spPr>
          <a:xfrm>
            <a:off x="9288910" y="1917401"/>
            <a:ext cx="2743200" cy="42122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ktangel: rundade hörn 8">
            <a:extLst>
              <a:ext uri="{FF2B5EF4-FFF2-40B4-BE49-F238E27FC236}">
                <a16:creationId xmlns:a16="http://schemas.microsoft.com/office/drawing/2014/main" id="{C3F49381-BC19-F30F-9644-3A8149B38AD5}"/>
              </a:ext>
            </a:extLst>
          </p:cNvPr>
          <p:cNvSpPr/>
          <p:nvPr userDrawn="1"/>
        </p:nvSpPr>
        <p:spPr>
          <a:xfrm>
            <a:off x="162390" y="1917401"/>
            <a:ext cx="2743200" cy="42122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Platshållare för innehåll 10">
            <a:extLst>
              <a:ext uri="{FF2B5EF4-FFF2-40B4-BE49-F238E27FC236}">
                <a16:creationId xmlns:a16="http://schemas.microsoft.com/office/drawing/2014/main" id="{870E6BED-00DC-777E-E16D-D4A09379093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61925" y="1917700"/>
            <a:ext cx="2741613" cy="4211638"/>
          </a:xfrm>
          <a:prstGeom prst="roundRect">
            <a:avLst>
              <a:gd name="adj" fmla="val 18307"/>
            </a:avLst>
          </a:prstGeo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endParaRPr lang="sv-SE" dirty="0"/>
          </a:p>
        </p:txBody>
      </p:sp>
      <p:sp>
        <p:nvSpPr>
          <p:cNvPr id="12" name="Platshållare för innehåll 10">
            <a:extLst>
              <a:ext uri="{FF2B5EF4-FFF2-40B4-BE49-F238E27FC236}">
                <a16:creationId xmlns:a16="http://schemas.microsoft.com/office/drawing/2014/main" id="{AB073B31-E40E-39CF-6DA1-65EB49ADA7F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204485" y="1917700"/>
            <a:ext cx="2741613" cy="4211638"/>
          </a:xfrm>
          <a:prstGeom prst="roundRect">
            <a:avLst>
              <a:gd name="adj" fmla="val 18307"/>
            </a:avLst>
          </a:prstGeo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endParaRPr lang="sv-SE" dirty="0"/>
          </a:p>
        </p:txBody>
      </p:sp>
      <p:sp>
        <p:nvSpPr>
          <p:cNvPr id="13" name="Platshållare för innehåll 10">
            <a:extLst>
              <a:ext uri="{FF2B5EF4-FFF2-40B4-BE49-F238E27FC236}">
                <a16:creationId xmlns:a16="http://schemas.microsoft.com/office/drawing/2014/main" id="{65FEDCA9-D01B-3204-1184-F0133306CAB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43406" y="1874591"/>
            <a:ext cx="2741613" cy="4211638"/>
          </a:xfrm>
          <a:prstGeom prst="roundRect">
            <a:avLst>
              <a:gd name="adj" fmla="val 18307"/>
            </a:avLst>
          </a:prstGeo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endParaRPr lang="sv-SE" dirty="0"/>
          </a:p>
        </p:txBody>
      </p:sp>
      <p:sp>
        <p:nvSpPr>
          <p:cNvPr id="14" name="Platshållare för innehåll 10">
            <a:extLst>
              <a:ext uri="{FF2B5EF4-FFF2-40B4-BE49-F238E27FC236}">
                <a16:creationId xmlns:a16="http://schemas.microsoft.com/office/drawing/2014/main" id="{84B1BA9D-C823-2F42-BA19-E8FA32D75EC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282327" y="1874890"/>
            <a:ext cx="2741613" cy="4211638"/>
          </a:xfrm>
          <a:prstGeom prst="roundRect">
            <a:avLst>
              <a:gd name="adj" fmla="val 18307"/>
            </a:avLst>
          </a:prstGeo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232852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fä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tshållare för text 14">
            <a:extLst>
              <a:ext uri="{FF2B5EF4-FFF2-40B4-BE49-F238E27FC236}">
                <a16:creationId xmlns:a16="http://schemas.microsoft.com/office/drawing/2014/main" id="{F179448E-5FDA-FDE4-7595-A01341213E5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22810" y="3816714"/>
            <a:ext cx="1439999" cy="1439999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 dirty="0"/>
          </a:p>
        </p:txBody>
      </p:sp>
      <p:sp>
        <p:nvSpPr>
          <p:cNvPr id="19" name="Platshållare för text 14">
            <a:extLst>
              <a:ext uri="{FF2B5EF4-FFF2-40B4-BE49-F238E27FC236}">
                <a16:creationId xmlns:a16="http://schemas.microsoft.com/office/drawing/2014/main" id="{3668F67A-DAE9-9EB6-6D69-F46C71C1DDC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86001" y="3822881"/>
            <a:ext cx="1439999" cy="1439999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 dirty="0"/>
          </a:p>
        </p:txBody>
      </p:sp>
      <p:sp>
        <p:nvSpPr>
          <p:cNvPr id="20" name="Platshållare för text 14">
            <a:extLst>
              <a:ext uri="{FF2B5EF4-FFF2-40B4-BE49-F238E27FC236}">
                <a16:creationId xmlns:a16="http://schemas.microsoft.com/office/drawing/2014/main" id="{39611BD2-80D3-9030-CCAC-D8089F12206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857532" y="3822881"/>
            <a:ext cx="1439999" cy="1439999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 dirty="0"/>
          </a:p>
        </p:txBody>
      </p:sp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CA823644-7692-2F37-4D76-C002A09BE5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2811" y="2323962"/>
            <a:ext cx="1439999" cy="1439999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 dirty="0"/>
          </a:p>
        </p:txBody>
      </p:sp>
      <p:sp>
        <p:nvSpPr>
          <p:cNvPr id="16" name="Platshållare för text 14">
            <a:extLst>
              <a:ext uri="{FF2B5EF4-FFF2-40B4-BE49-F238E27FC236}">
                <a16:creationId xmlns:a16="http://schemas.microsoft.com/office/drawing/2014/main" id="{900D18BA-C1FC-BD87-F59F-E4B41466B0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277111" y="2321287"/>
            <a:ext cx="1439999" cy="1439999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 dirty="0"/>
          </a:p>
        </p:txBody>
      </p:sp>
      <p:sp>
        <p:nvSpPr>
          <p:cNvPr id="17" name="Platshållare för text 14">
            <a:extLst>
              <a:ext uri="{FF2B5EF4-FFF2-40B4-BE49-F238E27FC236}">
                <a16:creationId xmlns:a16="http://schemas.microsoft.com/office/drawing/2014/main" id="{1CA4F413-D94D-0D35-7E32-809A7E00C62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57532" y="2318746"/>
            <a:ext cx="1439999" cy="1439999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 dirty="0"/>
          </a:p>
        </p:txBody>
      </p:sp>
      <p:sp>
        <p:nvSpPr>
          <p:cNvPr id="8" name="Rektangel: rundade hörn 7">
            <a:extLst>
              <a:ext uri="{FF2B5EF4-FFF2-40B4-BE49-F238E27FC236}">
                <a16:creationId xmlns:a16="http://schemas.microsoft.com/office/drawing/2014/main" id="{41075EB1-2668-86AF-C791-0D282EABBC88}"/>
              </a:ext>
            </a:extLst>
          </p:cNvPr>
          <p:cNvSpPr/>
          <p:nvPr userDrawn="1"/>
        </p:nvSpPr>
        <p:spPr>
          <a:xfrm>
            <a:off x="722811" y="2323962"/>
            <a:ext cx="1440000" cy="144000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635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ktangel: rundade hörn 8">
            <a:extLst>
              <a:ext uri="{FF2B5EF4-FFF2-40B4-BE49-F238E27FC236}">
                <a16:creationId xmlns:a16="http://schemas.microsoft.com/office/drawing/2014/main" id="{025985B6-B156-B89A-68E9-5AB96DD90D27}"/>
              </a:ext>
            </a:extLst>
          </p:cNvPr>
          <p:cNvSpPr/>
          <p:nvPr userDrawn="1"/>
        </p:nvSpPr>
        <p:spPr>
          <a:xfrm>
            <a:off x="2286000" y="2323962"/>
            <a:ext cx="1440000" cy="144000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635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Rektangel: rundade hörn 9">
            <a:extLst>
              <a:ext uri="{FF2B5EF4-FFF2-40B4-BE49-F238E27FC236}">
                <a16:creationId xmlns:a16="http://schemas.microsoft.com/office/drawing/2014/main" id="{95069E18-CED5-8739-A70D-9648B9B80B57}"/>
              </a:ext>
            </a:extLst>
          </p:cNvPr>
          <p:cNvSpPr/>
          <p:nvPr userDrawn="1"/>
        </p:nvSpPr>
        <p:spPr>
          <a:xfrm>
            <a:off x="3849189" y="2323962"/>
            <a:ext cx="1440000" cy="144000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635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Rektangel: rundade hörn 10">
            <a:extLst>
              <a:ext uri="{FF2B5EF4-FFF2-40B4-BE49-F238E27FC236}">
                <a16:creationId xmlns:a16="http://schemas.microsoft.com/office/drawing/2014/main" id="{3512F207-CD2E-8BE7-8887-4179C821F878}"/>
              </a:ext>
            </a:extLst>
          </p:cNvPr>
          <p:cNvSpPr/>
          <p:nvPr userDrawn="1"/>
        </p:nvSpPr>
        <p:spPr>
          <a:xfrm>
            <a:off x="722811" y="3816713"/>
            <a:ext cx="1440000" cy="144000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635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ektangel: rundade hörn 11">
            <a:extLst>
              <a:ext uri="{FF2B5EF4-FFF2-40B4-BE49-F238E27FC236}">
                <a16:creationId xmlns:a16="http://schemas.microsoft.com/office/drawing/2014/main" id="{B8924FAF-43AA-781A-65E6-52DC7AB855BD}"/>
              </a:ext>
            </a:extLst>
          </p:cNvPr>
          <p:cNvSpPr/>
          <p:nvPr userDrawn="1"/>
        </p:nvSpPr>
        <p:spPr>
          <a:xfrm>
            <a:off x="2286000" y="3816713"/>
            <a:ext cx="1440000" cy="144000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635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Rektangel: rundade hörn 12">
            <a:extLst>
              <a:ext uri="{FF2B5EF4-FFF2-40B4-BE49-F238E27FC236}">
                <a16:creationId xmlns:a16="http://schemas.microsoft.com/office/drawing/2014/main" id="{BB9D341F-8D4F-6EA2-3D84-3E1862E97015}"/>
              </a:ext>
            </a:extLst>
          </p:cNvPr>
          <p:cNvSpPr/>
          <p:nvPr userDrawn="1"/>
        </p:nvSpPr>
        <p:spPr>
          <a:xfrm>
            <a:off x="3849189" y="3816713"/>
            <a:ext cx="1440000" cy="144000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635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41DCD52-130B-8EFE-D239-35485092B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325563"/>
          </a:xfrm>
        </p:spPr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96278725-971E-537A-1697-AB3300AC6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pPr/>
              <a:t>2024-03-06</a:t>
            </a:fld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DB461485-3279-5CCF-668A-F5F0468E9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1167D21-DBCF-7F8F-1CFC-583C791A4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D284CD26-36C6-3D5A-FA61-E70D56935F2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65900" y="392113"/>
            <a:ext cx="4787900" cy="56959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476597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fä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AF12E5AD-AF00-E3FE-C499-A76916E3A97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41DCD52-130B-8EFE-D239-35485092B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96278725-971E-537A-1697-AB3300AC6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pPr/>
              <a:t>2024-03-06</a:t>
            </a:fld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DB461485-3279-5CCF-668A-F5F0468E9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1167D21-DBCF-7F8F-1CFC-583C791A4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D284CD26-36C6-3D5A-FA61-E70D56935F2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65900" y="392113"/>
            <a:ext cx="4787900" cy="569595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sv-SE" dirty="0"/>
          </a:p>
        </p:txBody>
      </p:sp>
      <p:sp>
        <p:nvSpPr>
          <p:cNvPr id="8" name="Rektangel: rundade hörn 7">
            <a:extLst>
              <a:ext uri="{FF2B5EF4-FFF2-40B4-BE49-F238E27FC236}">
                <a16:creationId xmlns:a16="http://schemas.microsoft.com/office/drawing/2014/main" id="{41075EB1-2668-86AF-C791-0D282EABBC88}"/>
              </a:ext>
            </a:extLst>
          </p:cNvPr>
          <p:cNvSpPr/>
          <p:nvPr userDrawn="1"/>
        </p:nvSpPr>
        <p:spPr>
          <a:xfrm>
            <a:off x="722811" y="2323962"/>
            <a:ext cx="1440000" cy="144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ktangel: rundade hörn 8">
            <a:extLst>
              <a:ext uri="{FF2B5EF4-FFF2-40B4-BE49-F238E27FC236}">
                <a16:creationId xmlns:a16="http://schemas.microsoft.com/office/drawing/2014/main" id="{025985B6-B156-B89A-68E9-5AB96DD90D27}"/>
              </a:ext>
            </a:extLst>
          </p:cNvPr>
          <p:cNvSpPr/>
          <p:nvPr userDrawn="1"/>
        </p:nvSpPr>
        <p:spPr>
          <a:xfrm>
            <a:off x="2286000" y="2323962"/>
            <a:ext cx="1440000" cy="144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Rektangel: rundade hörn 9">
            <a:extLst>
              <a:ext uri="{FF2B5EF4-FFF2-40B4-BE49-F238E27FC236}">
                <a16:creationId xmlns:a16="http://schemas.microsoft.com/office/drawing/2014/main" id="{95069E18-CED5-8739-A70D-9648B9B80B57}"/>
              </a:ext>
            </a:extLst>
          </p:cNvPr>
          <p:cNvSpPr/>
          <p:nvPr userDrawn="1"/>
        </p:nvSpPr>
        <p:spPr>
          <a:xfrm>
            <a:off x="3849189" y="2323962"/>
            <a:ext cx="1440000" cy="144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Rektangel: rundade hörn 10">
            <a:extLst>
              <a:ext uri="{FF2B5EF4-FFF2-40B4-BE49-F238E27FC236}">
                <a16:creationId xmlns:a16="http://schemas.microsoft.com/office/drawing/2014/main" id="{3512F207-CD2E-8BE7-8887-4179C821F878}"/>
              </a:ext>
            </a:extLst>
          </p:cNvPr>
          <p:cNvSpPr/>
          <p:nvPr userDrawn="1"/>
        </p:nvSpPr>
        <p:spPr>
          <a:xfrm>
            <a:off x="722811" y="3816713"/>
            <a:ext cx="1440000" cy="144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ektangel: rundade hörn 11">
            <a:extLst>
              <a:ext uri="{FF2B5EF4-FFF2-40B4-BE49-F238E27FC236}">
                <a16:creationId xmlns:a16="http://schemas.microsoft.com/office/drawing/2014/main" id="{B8924FAF-43AA-781A-65E6-52DC7AB855BD}"/>
              </a:ext>
            </a:extLst>
          </p:cNvPr>
          <p:cNvSpPr/>
          <p:nvPr userDrawn="1"/>
        </p:nvSpPr>
        <p:spPr>
          <a:xfrm>
            <a:off x="2286000" y="3816713"/>
            <a:ext cx="1440000" cy="144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Rektangel: rundade hörn 12">
            <a:extLst>
              <a:ext uri="{FF2B5EF4-FFF2-40B4-BE49-F238E27FC236}">
                <a16:creationId xmlns:a16="http://schemas.microsoft.com/office/drawing/2014/main" id="{BB9D341F-8D4F-6EA2-3D84-3E1862E97015}"/>
              </a:ext>
            </a:extLst>
          </p:cNvPr>
          <p:cNvSpPr/>
          <p:nvPr userDrawn="1"/>
        </p:nvSpPr>
        <p:spPr>
          <a:xfrm>
            <a:off x="3849189" y="3816713"/>
            <a:ext cx="1440000" cy="144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CA823644-7692-2F37-4D76-C002A09BE5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3011" y="2318791"/>
            <a:ext cx="1439999" cy="1439999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endParaRPr lang="sv-SE" dirty="0"/>
          </a:p>
        </p:txBody>
      </p:sp>
      <p:sp>
        <p:nvSpPr>
          <p:cNvPr id="16" name="Platshållare för text 14">
            <a:extLst>
              <a:ext uri="{FF2B5EF4-FFF2-40B4-BE49-F238E27FC236}">
                <a16:creationId xmlns:a16="http://schemas.microsoft.com/office/drawing/2014/main" id="{900D18BA-C1FC-BD87-F59F-E4B41466B0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281100" y="2318792"/>
            <a:ext cx="1439999" cy="1439999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endParaRPr lang="sv-SE" dirty="0"/>
          </a:p>
        </p:txBody>
      </p:sp>
      <p:sp>
        <p:nvSpPr>
          <p:cNvPr id="17" name="Platshållare för text 14">
            <a:extLst>
              <a:ext uri="{FF2B5EF4-FFF2-40B4-BE49-F238E27FC236}">
                <a16:creationId xmlns:a16="http://schemas.microsoft.com/office/drawing/2014/main" id="{1CA4F413-D94D-0D35-7E32-809A7E00C62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49189" y="2309809"/>
            <a:ext cx="1439999" cy="1439999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endParaRPr lang="sv-SE" dirty="0"/>
          </a:p>
        </p:txBody>
      </p:sp>
      <p:sp>
        <p:nvSpPr>
          <p:cNvPr id="18" name="Platshållare för text 14">
            <a:extLst>
              <a:ext uri="{FF2B5EF4-FFF2-40B4-BE49-F238E27FC236}">
                <a16:creationId xmlns:a16="http://schemas.microsoft.com/office/drawing/2014/main" id="{F179448E-5FDA-FDE4-7595-A01341213E5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2744" y="3830866"/>
            <a:ext cx="1439999" cy="1439999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endParaRPr lang="sv-SE" dirty="0"/>
          </a:p>
        </p:txBody>
      </p:sp>
      <p:sp>
        <p:nvSpPr>
          <p:cNvPr id="19" name="Platshållare för text 14">
            <a:extLst>
              <a:ext uri="{FF2B5EF4-FFF2-40B4-BE49-F238E27FC236}">
                <a16:creationId xmlns:a16="http://schemas.microsoft.com/office/drawing/2014/main" id="{3668F67A-DAE9-9EB6-6D69-F46C71C1DDC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86000" y="3830866"/>
            <a:ext cx="1439999" cy="1439999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endParaRPr lang="sv-SE" dirty="0"/>
          </a:p>
        </p:txBody>
      </p:sp>
      <p:sp>
        <p:nvSpPr>
          <p:cNvPr id="20" name="Platshållare för text 14">
            <a:extLst>
              <a:ext uri="{FF2B5EF4-FFF2-40B4-BE49-F238E27FC236}">
                <a16:creationId xmlns:a16="http://schemas.microsoft.com/office/drawing/2014/main" id="{39611BD2-80D3-9030-CCAC-D8089F12206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859256" y="3830866"/>
            <a:ext cx="1439999" cy="1439999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126573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fä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: rundade hörn 7">
            <a:extLst>
              <a:ext uri="{FF2B5EF4-FFF2-40B4-BE49-F238E27FC236}">
                <a16:creationId xmlns:a16="http://schemas.microsoft.com/office/drawing/2014/main" id="{41075EB1-2668-86AF-C791-0D282EABBC88}"/>
              </a:ext>
            </a:extLst>
          </p:cNvPr>
          <p:cNvSpPr/>
          <p:nvPr userDrawn="1"/>
        </p:nvSpPr>
        <p:spPr>
          <a:xfrm>
            <a:off x="722811" y="2323962"/>
            <a:ext cx="1440000" cy="108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Rektangel: rundade hörn 13">
            <a:extLst>
              <a:ext uri="{FF2B5EF4-FFF2-40B4-BE49-F238E27FC236}">
                <a16:creationId xmlns:a16="http://schemas.microsoft.com/office/drawing/2014/main" id="{4371A510-32C9-3291-3348-A12D7915F57E}"/>
              </a:ext>
            </a:extLst>
          </p:cNvPr>
          <p:cNvSpPr/>
          <p:nvPr userDrawn="1"/>
        </p:nvSpPr>
        <p:spPr>
          <a:xfrm>
            <a:off x="2286000" y="2323962"/>
            <a:ext cx="1440000" cy="108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1" name="Rektangel: rundade hörn 20">
            <a:extLst>
              <a:ext uri="{FF2B5EF4-FFF2-40B4-BE49-F238E27FC236}">
                <a16:creationId xmlns:a16="http://schemas.microsoft.com/office/drawing/2014/main" id="{8CFC85EA-17EB-8D70-8B86-C34CF51C736A}"/>
              </a:ext>
            </a:extLst>
          </p:cNvPr>
          <p:cNvSpPr/>
          <p:nvPr userDrawn="1"/>
        </p:nvSpPr>
        <p:spPr>
          <a:xfrm>
            <a:off x="3849189" y="2323962"/>
            <a:ext cx="1440000" cy="108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2" name="Rektangel: rundade hörn 21">
            <a:extLst>
              <a:ext uri="{FF2B5EF4-FFF2-40B4-BE49-F238E27FC236}">
                <a16:creationId xmlns:a16="http://schemas.microsoft.com/office/drawing/2014/main" id="{6264EDFC-AE26-B8F0-B426-1F2BF7C7984E}"/>
              </a:ext>
            </a:extLst>
          </p:cNvPr>
          <p:cNvSpPr/>
          <p:nvPr userDrawn="1"/>
        </p:nvSpPr>
        <p:spPr>
          <a:xfrm>
            <a:off x="722811" y="3510981"/>
            <a:ext cx="1440000" cy="108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" name="Rektangel: rundade hörn 22">
            <a:extLst>
              <a:ext uri="{FF2B5EF4-FFF2-40B4-BE49-F238E27FC236}">
                <a16:creationId xmlns:a16="http://schemas.microsoft.com/office/drawing/2014/main" id="{17A28B44-67E3-DEB9-4857-2C13F1387EA7}"/>
              </a:ext>
            </a:extLst>
          </p:cNvPr>
          <p:cNvSpPr/>
          <p:nvPr userDrawn="1"/>
        </p:nvSpPr>
        <p:spPr>
          <a:xfrm>
            <a:off x="2286000" y="3510981"/>
            <a:ext cx="1440000" cy="108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4" name="Rektangel: rundade hörn 23">
            <a:extLst>
              <a:ext uri="{FF2B5EF4-FFF2-40B4-BE49-F238E27FC236}">
                <a16:creationId xmlns:a16="http://schemas.microsoft.com/office/drawing/2014/main" id="{2251575E-961B-297A-B04D-6D8685BC77E8}"/>
              </a:ext>
            </a:extLst>
          </p:cNvPr>
          <p:cNvSpPr/>
          <p:nvPr userDrawn="1"/>
        </p:nvSpPr>
        <p:spPr>
          <a:xfrm>
            <a:off x="3849189" y="3510981"/>
            <a:ext cx="1440000" cy="108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5" name="Rektangel: rundade hörn 24">
            <a:extLst>
              <a:ext uri="{FF2B5EF4-FFF2-40B4-BE49-F238E27FC236}">
                <a16:creationId xmlns:a16="http://schemas.microsoft.com/office/drawing/2014/main" id="{91685B4E-8F97-976A-9DB6-078F5B7F08AF}"/>
              </a:ext>
            </a:extLst>
          </p:cNvPr>
          <p:cNvSpPr/>
          <p:nvPr userDrawn="1"/>
        </p:nvSpPr>
        <p:spPr>
          <a:xfrm>
            <a:off x="722811" y="4698000"/>
            <a:ext cx="1440000" cy="108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6" name="Rektangel: rundade hörn 25">
            <a:extLst>
              <a:ext uri="{FF2B5EF4-FFF2-40B4-BE49-F238E27FC236}">
                <a16:creationId xmlns:a16="http://schemas.microsoft.com/office/drawing/2014/main" id="{D4386108-5C00-65AE-7776-E16407DF0A23}"/>
              </a:ext>
            </a:extLst>
          </p:cNvPr>
          <p:cNvSpPr/>
          <p:nvPr userDrawn="1"/>
        </p:nvSpPr>
        <p:spPr>
          <a:xfrm>
            <a:off x="2286000" y="4698000"/>
            <a:ext cx="1440000" cy="108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7" name="Rektangel: rundade hörn 26">
            <a:extLst>
              <a:ext uri="{FF2B5EF4-FFF2-40B4-BE49-F238E27FC236}">
                <a16:creationId xmlns:a16="http://schemas.microsoft.com/office/drawing/2014/main" id="{2E0E3923-ABC6-2594-8D19-44168E5DB707}"/>
              </a:ext>
            </a:extLst>
          </p:cNvPr>
          <p:cNvSpPr/>
          <p:nvPr userDrawn="1"/>
        </p:nvSpPr>
        <p:spPr>
          <a:xfrm>
            <a:off x="3849189" y="4698000"/>
            <a:ext cx="1440000" cy="108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8" name="Platshållare för text 14">
            <a:extLst>
              <a:ext uri="{FF2B5EF4-FFF2-40B4-BE49-F238E27FC236}">
                <a16:creationId xmlns:a16="http://schemas.microsoft.com/office/drawing/2014/main" id="{AD341717-6694-8E68-7917-51B6C9FE51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3011" y="2318792"/>
            <a:ext cx="1439999" cy="1071342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 dirty="0"/>
          </a:p>
        </p:txBody>
      </p:sp>
      <p:sp>
        <p:nvSpPr>
          <p:cNvPr id="29" name="Platshållare för text 14">
            <a:extLst>
              <a:ext uri="{FF2B5EF4-FFF2-40B4-BE49-F238E27FC236}">
                <a16:creationId xmlns:a16="http://schemas.microsoft.com/office/drawing/2014/main" id="{F229F3B9-E758-517F-0289-94E259F517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276199" y="2318791"/>
            <a:ext cx="1439999" cy="1071342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 dirty="0"/>
          </a:p>
        </p:txBody>
      </p:sp>
      <p:sp>
        <p:nvSpPr>
          <p:cNvPr id="30" name="Platshållare för text 14">
            <a:extLst>
              <a:ext uri="{FF2B5EF4-FFF2-40B4-BE49-F238E27FC236}">
                <a16:creationId xmlns:a16="http://schemas.microsoft.com/office/drawing/2014/main" id="{3ABC1FE7-4B85-C91E-BA30-3438BBDD064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49189" y="2332620"/>
            <a:ext cx="1439999" cy="1071342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 dirty="0"/>
          </a:p>
        </p:txBody>
      </p:sp>
      <p:sp>
        <p:nvSpPr>
          <p:cNvPr id="31" name="Platshållare för text 14">
            <a:extLst>
              <a:ext uri="{FF2B5EF4-FFF2-40B4-BE49-F238E27FC236}">
                <a16:creationId xmlns:a16="http://schemas.microsoft.com/office/drawing/2014/main" id="{15139A53-1641-93F5-D632-458A34CDAA9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22811" y="3517054"/>
            <a:ext cx="1439999" cy="1071342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 dirty="0"/>
          </a:p>
        </p:txBody>
      </p:sp>
      <p:sp>
        <p:nvSpPr>
          <p:cNvPr id="32" name="Platshållare för text 14">
            <a:extLst>
              <a:ext uri="{FF2B5EF4-FFF2-40B4-BE49-F238E27FC236}">
                <a16:creationId xmlns:a16="http://schemas.microsoft.com/office/drawing/2014/main" id="{F4D9D85D-DB15-39AC-68BC-30427E178C5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76198" y="3508395"/>
            <a:ext cx="1439999" cy="1071342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 dirty="0"/>
          </a:p>
        </p:txBody>
      </p:sp>
      <p:sp>
        <p:nvSpPr>
          <p:cNvPr id="33" name="Platshållare för text 14">
            <a:extLst>
              <a:ext uri="{FF2B5EF4-FFF2-40B4-BE49-F238E27FC236}">
                <a16:creationId xmlns:a16="http://schemas.microsoft.com/office/drawing/2014/main" id="{1EA3833E-747E-F46E-EC18-7EEF07A256D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839386" y="3508395"/>
            <a:ext cx="1439999" cy="1071342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 dirty="0"/>
          </a:p>
        </p:txBody>
      </p:sp>
      <p:sp>
        <p:nvSpPr>
          <p:cNvPr id="34" name="Platshållare för text 14">
            <a:extLst>
              <a:ext uri="{FF2B5EF4-FFF2-40B4-BE49-F238E27FC236}">
                <a16:creationId xmlns:a16="http://schemas.microsoft.com/office/drawing/2014/main" id="{9FB07E94-CFD7-E156-EFB2-156AC074DB6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1740" y="4695415"/>
            <a:ext cx="1439999" cy="1071342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 dirty="0"/>
          </a:p>
        </p:txBody>
      </p:sp>
      <p:sp>
        <p:nvSpPr>
          <p:cNvPr id="35" name="Platshållare för text 14">
            <a:extLst>
              <a:ext uri="{FF2B5EF4-FFF2-40B4-BE49-F238E27FC236}">
                <a16:creationId xmlns:a16="http://schemas.microsoft.com/office/drawing/2014/main" id="{814FB9CE-2EFB-2EE6-BAA2-4C6E2EA707F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76198" y="4695415"/>
            <a:ext cx="1439999" cy="1071342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 dirty="0"/>
          </a:p>
        </p:txBody>
      </p:sp>
      <p:sp>
        <p:nvSpPr>
          <p:cNvPr id="36" name="Platshållare för text 14">
            <a:extLst>
              <a:ext uri="{FF2B5EF4-FFF2-40B4-BE49-F238E27FC236}">
                <a16:creationId xmlns:a16="http://schemas.microsoft.com/office/drawing/2014/main" id="{DB59B8F7-40FE-C74D-189F-C416C0504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849189" y="4684170"/>
            <a:ext cx="1439999" cy="1071342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41DCD52-130B-8EFE-D239-35485092B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325563"/>
          </a:xfrm>
          <a:solidFill>
            <a:schemeClr val="bg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96278725-971E-537A-1697-AB3300AC6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pPr/>
              <a:t>2024-03-06</a:t>
            </a:fld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DB461485-3279-5CCF-668A-F5F0468E9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1167D21-DBCF-7F8F-1CFC-583C791A4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D284CD26-36C6-3D5A-FA61-E70D56935F2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65900" y="392113"/>
            <a:ext cx="4787900" cy="569595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96752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fä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AF12E5AD-AF00-E3FE-C499-A76916E3A97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41DCD52-130B-8EFE-D239-35485092B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96278725-971E-537A-1697-AB3300AC6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pPr/>
              <a:t>2024-03-06</a:t>
            </a:fld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DB461485-3279-5CCF-668A-F5F0468E9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1167D21-DBCF-7F8F-1CFC-583C791A4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D284CD26-36C6-3D5A-FA61-E70D56935F2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65900" y="392113"/>
            <a:ext cx="4787900" cy="569595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sv-SE" dirty="0"/>
          </a:p>
        </p:txBody>
      </p:sp>
      <p:sp>
        <p:nvSpPr>
          <p:cNvPr id="8" name="Rektangel: rundade hörn 7">
            <a:extLst>
              <a:ext uri="{FF2B5EF4-FFF2-40B4-BE49-F238E27FC236}">
                <a16:creationId xmlns:a16="http://schemas.microsoft.com/office/drawing/2014/main" id="{41075EB1-2668-86AF-C791-0D282EABBC88}"/>
              </a:ext>
            </a:extLst>
          </p:cNvPr>
          <p:cNvSpPr/>
          <p:nvPr userDrawn="1"/>
        </p:nvSpPr>
        <p:spPr>
          <a:xfrm>
            <a:off x="722811" y="2323962"/>
            <a:ext cx="1440000" cy="108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Rektangel: rundade hörn 13">
            <a:extLst>
              <a:ext uri="{FF2B5EF4-FFF2-40B4-BE49-F238E27FC236}">
                <a16:creationId xmlns:a16="http://schemas.microsoft.com/office/drawing/2014/main" id="{4371A510-32C9-3291-3348-A12D7915F57E}"/>
              </a:ext>
            </a:extLst>
          </p:cNvPr>
          <p:cNvSpPr/>
          <p:nvPr userDrawn="1"/>
        </p:nvSpPr>
        <p:spPr>
          <a:xfrm>
            <a:off x="2286000" y="2323962"/>
            <a:ext cx="1440000" cy="108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1" name="Rektangel: rundade hörn 20">
            <a:extLst>
              <a:ext uri="{FF2B5EF4-FFF2-40B4-BE49-F238E27FC236}">
                <a16:creationId xmlns:a16="http://schemas.microsoft.com/office/drawing/2014/main" id="{8CFC85EA-17EB-8D70-8B86-C34CF51C736A}"/>
              </a:ext>
            </a:extLst>
          </p:cNvPr>
          <p:cNvSpPr/>
          <p:nvPr userDrawn="1"/>
        </p:nvSpPr>
        <p:spPr>
          <a:xfrm>
            <a:off x="3849189" y="2323962"/>
            <a:ext cx="1440000" cy="108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2" name="Rektangel: rundade hörn 21">
            <a:extLst>
              <a:ext uri="{FF2B5EF4-FFF2-40B4-BE49-F238E27FC236}">
                <a16:creationId xmlns:a16="http://schemas.microsoft.com/office/drawing/2014/main" id="{6264EDFC-AE26-B8F0-B426-1F2BF7C7984E}"/>
              </a:ext>
            </a:extLst>
          </p:cNvPr>
          <p:cNvSpPr/>
          <p:nvPr userDrawn="1"/>
        </p:nvSpPr>
        <p:spPr>
          <a:xfrm>
            <a:off x="722811" y="3510981"/>
            <a:ext cx="1440000" cy="108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" name="Rektangel: rundade hörn 22">
            <a:extLst>
              <a:ext uri="{FF2B5EF4-FFF2-40B4-BE49-F238E27FC236}">
                <a16:creationId xmlns:a16="http://schemas.microsoft.com/office/drawing/2014/main" id="{17A28B44-67E3-DEB9-4857-2C13F1387EA7}"/>
              </a:ext>
            </a:extLst>
          </p:cNvPr>
          <p:cNvSpPr/>
          <p:nvPr userDrawn="1"/>
        </p:nvSpPr>
        <p:spPr>
          <a:xfrm>
            <a:off x="2286000" y="3510981"/>
            <a:ext cx="1440000" cy="108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4" name="Rektangel: rundade hörn 23">
            <a:extLst>
              <a:ext uri="{FF2B5EF4-FFF2-40B4-BE49-F238E27FC236}">
                <a16:creationId xmlns:a16="http://schemas.microsoft.com/office/drawing/2014/main" id="{2251575E-961B-297A-B04D-6D8685BC77E8}"/>
              </a:ext>
            </a:extLst>
          </p:cNvPr>
          <p:cNvSpPr/>
          <p:nvPr userDrawn="1"/>
        </p:nvSpPr>
        <p:spPr>
          <a:xfrm>
            <a:off x="3849189" y="3510981"/>
            <a:ext cx="1440000" cy="108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5" name="Rektangel: rundade hörn 24">
            <a:extLst>
              <a:ext uri="{FF2B5EF4-FFF2-40B4-BE49-F238E27FC236}">
                <a16:creationId xmlns:a16="http://schemas.microsoft.com/office/drawing/2014/main" id="{91685B4E-8F97-976A-9DB6-078F5B7F08AF}"/>
              </a:ext>
            </a:extLst>
          </p:cNvPr>
          <p:cNvSpPr/>
          <p:nvPr userDrawn="1"/>
        </p:nvSpPr>
        <p:spPr>
          <a:xfrm>
            <a:off x="722811" y="4698000"/>
            <a:ext cx="1440000" cy="108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6" name="Rektangel: rundade hörn 25">
            <a:extLst>
              <a:ext uri="{FF2B5EF4-FFF2-40B4-BE49-F238E27FC236}">
                <a16:creationId xmlns:a16="http://schemas.microsoft.com/office/drawing/2014/main" id="{D4386108-5C00-65AE-7776-E16407DF0A23}"/>
              </a:ext>
            </a:extLst>
          </p:cNvPr>
          <p:cNvSpPr/>
          <p:nvPr userDrawn="1"/>
        </p:nvSpPr>
        <p:spPr>
          <a:xfrm>
            <a:off x="2286000" y="4698000"/>
            <a:ext cx="1440000" cy="108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7" name="Rektangel: rundade hörn 26">
            <a:extLst>
              <a:ext uri="{FF2B5EF4-FFF2-40B4-BE49-F238E27FC236}">
                <a16:creationId xmlns:a16="http://schemas.microsoft.com/office/drawing/2014/main" id="{2E0E3923-ABC6-2594-8D19-44168E5DB707}"/>
              </a:ext>
            </a:extLst>
          </p:cNvPr>
          <p:cNvSpPr/>
          <p:nvPr userDrawn="1"/>
        </p:nvSpPr>
        <p:spPr>
          <a:xfrm>
            <a:off x="3849189" y="4698000"/>
            <a:ext cx="1440000" cy="108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8" name="Platshållare för text 14">
            <a:extLst>
              <a:ext uri="{FF2B5EF4-FFF2-40B4-BE49-F238E27FC236}">
                <a16:creationId xmlns:a16="http://schemas.microsoft.com/office/drawing/2014/main" id="{AD341717-6694-8E68-7917-51B6C9FE51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3011" y="2318792"/>
            <a:ext cx="1439999" cy="1071342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endParaRPr lang="sv-SE" dirty="0"/>
          </a:p>
        </p:txBody>
      </p:sp>
      <p:sp>
        <p:nvSpPr>
          <p:cNvPr id="29" name="Platshållare för text 14">
            <a:extLst>
              <a:ext uri="{FF2B5EF4-FFF2-40B4-BE49-F238E27FC236}">
                <a16:creationId xmlns:a16="http://schemas.microsoft.com/office/drawing/2014/main" id="{F229F3B9-E758-517F-0289-94E259F517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276199" y="2318791"/>
            <a:ext cx="1439999" cy="1071342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endParaRPr lang="sv-SE" dirty="0"/>
          </a:p>
        </p:txBody>
      </p:sp>
      <p:sp>
        <p:nvSpPr>
          <p:cNvPr id="30" name="Platshållare för text 14">
            <a:extLst>
              <a:ext uri="{FF2B5EF4-FFF2-40B4-BE49-F238E27FC236}">
                <a16:creationId xmlns:a16="http://schemas.microsoft.com/office/drawing/2014/main" id="{3ABC1FE7-4B85-C91E-BA30-3438BBDD064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49189" y="2332620"/>
            <a:ext cx="1439999" cy="1071342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endParaRPr lang="sv-SE" dirty="0"/>
          </a:p>
        </p:txBody>
      </p:sp>
      <p:sp>
        <p:nvSpPr>
          <p:cNvPr id="31" name="Platshållare för text 14">
            <a:extLst>
              <a:ext uri="{FF2B5EF4-FFF2-40B4-BE49-F238E27FC236}">
                <a16:creationId xmlns:a16="http://schemas.microsoft.com/office/drawing/2014/main" id="{15139A53-1641-93F5-D632-458A34CDAA9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22811" y="3517054"/>
            <a:ext cx="1439999" cy="1071342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endParaRPr lang="sv-SE" dirty="0"/>
          </a:p>
        </p:txBody>
      </p:sp>
      <p:sp>
        <p:nvSpPr>
          <p:cNvPr id="32" name="Platshållare för text 14">
            <a:extLst>
              <a:ext uri="{FF2B5EF4-FFF2-40B4-BE49-F238E27FC236}">
                <a16:creationId xmlns:a16="http://schemas.microsoft.com/office/drawing/2014/main" id="{F4D9D85D-DB15-39AC-68BC-30427E178C5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76198" y="3508395"/>
            <a:ext cx="1439999" cy="1071342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endParaRPr lang="sv-SE" dirty="0"/>
          </a:p>
        </p:txBody>
      </p:sp>
      <p:sp>
        <p:nvSpPr>
          <p:cNvPr id="33" name="Platshållare för text 14">
            <a:extLst>
              <a:ext uri="{FF2B5EF4-FFF2-40B4-BE49-F238E27FC236}">
                <a16:creationId xmlns:a16="http://schemas.microsoft.com/office/drawing/2014/main" id="{1EA3833E-747E-F46E-EC18-7EEF07A256D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839386" y="3508395"/>
            <a:ext cx="1439999" cy="1071342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endParaRPr lang="sv-SE" dirty="0"/>
          </a:p>
        </p:txBody>
      </p:sp>
      <p:sp>
        <p:nvSpPr>
          <p:cNvPr id="34" name="Platshållare för text 14">
            <a:extLst>
              <a:ext uri="{FF2B5EF4-FFF2-40B4-BE49-F238E27FC236}">
                <a16:creationId xmlns:a16="http://schemas.microsoft.com/office/drawing/2014/main" id="{9FB07E94-CFD7-E156-EFB2-156AC074DB6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1740" y="4695415"/>
            <a:ext cx="1439999" cy="1071342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endParaRPr lang="sv-SE" dirty="0"/>
          </a:p>
        </p:txBody>
      </p:sp>
      <p:sp>
        <p:nvSpPr>
          <p:cNvPr id="35" name="Platshållare för text 14">
            <a:extLst>
              <a:ext uri="{FF2B5EF4-FFF2-40B4-BE49-F238E27FC236}">
                <a16:creationId xmlns:a16="http://schemas.microsoft.com/office/drawing/2014/main" id="{814FB9CE-2EFB-2EE6-BAA2-4C6E2EA707F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76198" y="4695415"/>
            <a:ext cx="1439999" cy="1071342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endParaRPr lang="sv-SE" dirty="0"/>
          </a:p>
        </p:txBody>
      </p:sp>
      <p:sp>
        <p:nvSpPr>
          <p:cNvPr id="36" name="Platshållare för text 14">
            <a:extLst>
              <a:ext uri="{FF2B5EF4-FFF2-40B4-BE49-F238E27FC236}">
                <a16:creationId xmlns:a16="http://schemas.microsoft.com/office/drawing/2014/main" id="{DB59B8F7-40FE-C74D-189F-C416C0504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849189" y="4684170"/>
            <a:ext cx="1439999" cy="1071342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514094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fält +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ktangel: rundade hörn 21">
            <a:extLst>
              <a:ext uri="{FF2B5EF4-FFF2-40B4-BE49-F238E27FC236}">
                <a16:creationId xmlns:a16="http://schemas.microsoft.com/office/drawing/2014/main" id="{6264EDFC-AE26-B8F0-B426-1F2BF7C7984E}"/>
              </a:ext>
            </a:extLst>
          </p:cNvPr>
          <p:cNvSpPr/>
          <p:nvPr userDrawn="1"/>
        </p:nvSpPr>
        <p:spPr>
          <a:xfrm>
            <a:off x="722811" y="3866650"/>
            <a:ext cx="1440000" cy="108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" name="Rektangel: rundade hörn 22">
            <a:extLst>
              <a:ext uri="{FF2B5EF4-FFF2-40B4-BE49-F238E27FC236}">
                <a16:creationId xmlns:a16="http://schemas.microsoft.com/office/drawing/2014/main" id="{17A28B44-67E3-DEB9-4857-2C13F1387EA7}"/>
              </a:ext>
            </a:extLst>
          </p:cNvPr>
          <p:cNvSpPr/>
          <p:nvPr userDrawn="1"/>
        </p:nvSpPr>
        <p:spPr>
          <a:xfrm>
            <a:off x="2286000" y="3861483"/>
            <a:ext cx="1440000" cy="108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4" name="Rektangel: rundade hörn 23">
            <a:extLst>
              <a:ext uri="{FF2B5EF4-FFF2-40B4-BE49-F238E27FC236}">
                <a16:creationId xmlns:a16="http://schemas.microsoft.com/office/drawing/2014/main" id="{2251575E-961B-297A-B04D-6D8685BC77E8}"/>
              </a:ext>
            </a:extLst>
          </p:cNvPr>
          <p:cNvSpPr/>
          <p:nvPr userDrawn="1"/>
        </p:nvSpPr>
        <p:spPr>
          <a:xfrm>
            <a:off x="3849189" y="3863865"/>
            <a:ext cx="1440000" cy="108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5" name="Rektangel: rundade hörn 24">
            <a:extLst>
              <a:ext uri="{FF2B5EF4-FFF2-40B4-BE49-F238E27FC236}">
                <a16:creationId xmlns:a16="http://schemas.microsoft.com/office/drawing/2014/main" id="{91685B4E-8F97-976A-9DB6-078F5B7F08AF}"/>
              </a:ext>
            </a:extLst>
          </p:cNvPr>
          <p:cNvSpPr/>
          <p:nvPr userDrawn="1"/>
        </p:nvSpPr>
        <p:spPr>
          <a:xfrm>
            <a:off x="722811" y="4999122"/>
            <a:ext cx="1440000" cy="108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6" name="Rektangel: rundade hörn 25">
            <a:extLst>
              <a:ext uri="{FF2B5EF4-FFF2-40B4-BE49-F238E27FC236}">
                <a16:creationId xmlns:a16="http://schemas.microsoft.com/office/drawing/2014/main" id="{D4386108-5C00-65AE-7776-E16407DF0A23}"/>
              </a:ext>
            </a:extLst>
          </p:cNvPr>
          <p:cNvSpPr/>
          <p:nvPr userDrawn="1"/>
        </p:nvSpPr>
        <p:spPr>
          <a:xfrm>
            <a:off x="2286000" y="4999122"/>
            <a:ext cx="1440000" cy="108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7" name="Rektangel: rundade hörn 26">
            <a:extLst>
              <a:ext uri="{FF2B5EF4-FFF2-40B4-BE49-F238E27FC236}">
                <a16:creationId xmlns:a16="http://schemas.microsoft.com/office/drawing/2014/main" id="{2E0E3923-ABC6-2594-8D19-44168E5DB707}"/>
              </a:ext>
            </a:extLst>
          </p:cNvPr>
          <p:cNvSpPr/>
          <p:nvPr userDrawn="1"/>
        </p:nvSpPr>
        <p:spPr>
          <a:xfrm>
            <a:off x="3849189" y="4999122"/>
            <a:ext cx="1440000" cy="108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Platshållare för text 14">
            <a:extLst>
              <a:ext uri="{FF2B5EF4-FFF2-40B4-BE49-F238E27FC236}">
                <a16:creationId xmlns:a16="http://schemas.microsoft.com/office/drawing/2014/main" id="{627C6462-F7CE-FCBA-53BC-320BFDBCE40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22811" y="3857420"/>
            <a:ext cx="1439999" cy="1071342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 dirty="0"/>
          </a:p>
        </p:txBody>
      </p:sp>
      <p:sp>
        <p:nvSpPr>
          <p:cNvPr id="18" name="Platshållare för text 14">
            <a:extLst>
              <a:ext uri="{FF2B5EF4-FFF2-40B4-BE49-F238E27FC236}">
                <a16:creationId xmlns:a16="http://schemas.microsoft.com/office/drawing/2014/main" id="{9D302601-D383-56C5-FCBA-98A88305168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76198" y="3857470"/>
            <a:ext cx="1439999" cy="1071342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 dirty="0"/>
          </a:p>
        </p:txBody>
      </p:sp>
      <p:sp>
        <p:nvSpPr>
          <p:cNvPr id="19" name="Platshållare för text 14">
            <a:extLst>
              <a:ext uri="{FF2B5EF4-FFF2-40B4-BE49-F238E27FC236}">
                <a16:creationId xmlns:a16="http://schemas.microsoft.com/office/drawing/2014/main" id="{EFF7E209-44E3-72B4-EEAB-7312E3069B0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839386" y="3857470"/>
            <a:ext cx="1439999" cy="1071342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 dirty="0"/>
          </a:p>
        </p:txBody>
      </p:sp>
      <p:sp>
        <p:nvSpPr>
          <p:cNvPr id="20" name="Platshållare för text 14">
            <a:extLst>
              <a:ext uri="{FF2B5EF4-FFF2-40B4-BE49-F238E27FC236}">
                <a16:creationId xmlns:a16="http://schemas.microsoft.com/office/drawing/2014/main" id="{14490F54-BD13-11F1-5E6C-88654C3BE2D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1739" y="4994123"/>
            <a:ext cx="1439999" cy="1071342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 dirty="0"/>
          </a:p>
        </p:txBody>
      </p:sp>
      <p:sp>
        <p:nvSpPr>
          <p:cNvPr id="28" name="Platshållare för text 14">
            <a:extLst>
              <a:ext uri="{FF2B5EF4-FFF2-40B4-BE49-F238E27FC236}">
                <a16:creationId xmlns:a16="http://schemas.microsoft.com/office/drawing/2014/main" id="{26271F88-03ED-819C-131C-FF3783AFEB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76197" y="4994123"/>
            <a:ext cx="1439999" cy="1071342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 dirty="0"/>
          </a:p>
        </p:txBody>
      </p:sp>
      <p:sp>
        <p:nvSpPr>
          <p:cNvPr id="29" name="Platshållare för text 14">
            <a:extLst>
              <a:ext uri="{FF2B5EF4-FFF2-40B4-BE49-F238E27FC236}">
                <a16:creationId xmlns:a16="http://schemas.microsoft.com/office/drawing/2014/main" id="{BAF231C2-B439-E916-478E-22D084AD2E6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849188" y="4991587"/>
            <a:ext cx="1439999" cy="1071342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41DCD52-130B-8EFE-D239-35485092B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96278725-971E-537A-1697-AB3300AC6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pPr/>
              <a:t>2024-03-06</a:t>
            </a:fld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DB461485-3279-5CCF-668A-F5F0468E9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1167D21-DBCF-7F8F-1CFC-583C791A4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D284CD26-36C6-3D5A-FA61-E70D56935F2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65900" y="392113"/>
            <a:ext cx="4787900" cy="5695950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endParaRPr lang="sv-SE" dirty="0"/>
          </a:p>
        </p:txBody>
      </p:sp>
      <p:sp>
        <p:nvSpPr>
          <p:cNvPr id="8" name="Rektangel: rundade hörn 7">
            <a:extLst>
              <a:ext uri="{FF2B5EF4-FFF2-40B4-BE49-F238E27FC236}">
                <a16:creationId xmlns:a16="http://schemas.microsoft.com/office/drawing/2014/main" id="{41075EB1-2668-86AF-C791-0D282EABBC88}"/>
              </a:ext>
            </a:extLst>
          </p:cNvPr>
          <p:cNvSpPr/>
          <p:nvPr userDrawn="1"/>
        </p:nvSpPr>
        <p:spPr>
          <a:xfrm>
            <a:off x="722811" y="2711942"/>
            <a:ext cx="1440000" cy="108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Rektangel: rundade hörn 13">
            <a:extLst>
              <a:ext uri="{FF2B5EF4-FFF2-40B4-BE49-F238E27FC236}">
                <a16:creationId xmlns:a16="http://schemas.microsoft.com/office/drawing/2014/main" id="{4371A510-32C9-3291-3348-A12D7915F57E}"/>
              </a:ext>
            </a:extLst>
          </p:cNvPr>
          <p:cNvSpPr/>
          <p:nvPr userDrawn="1"/>
        </p:nvSpPr>
        <p:spPr>
          <a:xfrm>
            <a:off x="2286000" y="2711942"/>
            <a:ext cx="1440000" cy="108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1" name="Rektangel: rundade hörn 20">
            <a:extLst>
              <a:ext uri="{FF2B5EF4-FFF2-40B4-BE49-F238E27FC236}">
                <a16:creationId xmlns:a16="http://schemas.microsoft.com/office/drawing/2014/main" id="{8CFC85EA-17EB-8D70-8B86-C34CF51C736A}"/>
              </a:ext>
            </a:extLst>
          </p:cNvPr>
          <p:cNvSpPr/>
          <p:nvPr userDrawn="1"/>
        </p:nvSpPr>
        <p:spPr>
          <a:xfrm>
            <a:off x="3849189" y="2709157"/>
            <a:ext cx="1440000" cy="108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ktangel: rundade hörn 8">
            <a:extLst>
              <a:ext uri="{FF2B5EF4-FFF2-40B4-BE49-F238E27FC236}">
                <a16:creationId xmlns:a16="http://schemas.microsoft.com/office/drawing/2014/main" id="{B3259C81-399F-51BF-C02C-1A7AD5913FE4}"/>
              </a:ext>
            </a:extLst>
          </p:cNvPr>
          <p:cNvSpPr/>
          <p:nvPr userDrawn="1"/>
        </p:nvSpPr>
        <p:spPr>
          <a:xfrm>
            <a:off x="722811" y="2275769"/>
            <a:ext cx="1440000" cy="36512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Rektangel: rundade hörn 12">
            <a:extLst>
              <a:ext uri="{FF2B5EF4-FFF2-40B4-BE49-F238E27FC236}">
                <a16:creationId xmlns:a16="http://schemas.microsoft.com/office/drawing/2014/main" id="{F21E27E0-4D4D-945E-F71F-B54AF906776E}"/>
              </a:ext>
            </a:extLst>
          </p:cNvPr>
          <p:cNvSpPr/>
          <p:nvPr userDrawn="1"/>
        </p:nvSpPr>
        <p:spPr>
          <a:xfrm>
            <a:off x="2286000" y="2275769"/>
            <a:ext cx="1440000" cy="36512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Rektangel: rundade hörn 14">
            <a:extLst>
              <a:ext uri="{FF2B5EF4-FFF2-40B4-BE49-F238E27FC236}">
                <a16:creationId xmlns:a16="http://schemas.microsoft.com/office/drawing/2014/main" id="{9C8AAF58-0BBE-DE78-2D45-BDF7BAE3FC0E}"/>
              </a:ext>
            </a:extLst>
          </p:cNvPr>
          <p:cNvSpPr/>
          <p:nvPr userDrawn="1"/>
        </p:nvSpPr>
        <p:spPr>
          <a:xfrm>
            <a:off x="3839386" y="2269324"/>
            <a:ext cx="1440000" cy="36512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Platshållare för text 14">
            <a:extLst>
              <a:ext uri="{FF2B5EF4-FFF2-40B4-BE49-F238E27FC236}">
                <a16:creationId xmlns:a16="http://schemas.microsoft.com/office/drawing/2014/main" id="{5B563E24-F2DE-AA53-66D8-6189FA56AC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3011" y="2700377"/>
            <a:ext cx="1439999" cy="1071342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 dirty="0"/>
          </a:p>
        </p:txBody>
      </p:sp>
      <p:sp>
        <p:nvSpPr>
          <p:cNvPr id="12" name="Platshållare för text 14">
            <a:extLst>
              <a:ext uri="{FF2B5EF4-FFF2-40B4-BE49-F238E27FC236}">
                <a16:creationId xmlns:a16="http://schemas.microsoft.com/office/drawing/2014/main" id="{8408044E-F0F7-7750-BAD2-18E46DEDDE4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276199" y="2700376"/>
            <a:ext cx="1439999" cy="1071342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 dirty="0"/>
          </a:p>
        </p:txBody>
      </p:sp>
      <p:sp>
        <p:nvSpPr>
          <p:cNvPr id="16" name="Platshållare för text 14">
            <a:extLst>
              <a:ext uri="{FF2B5EF4-FFF2-40B4-BE49-F238E27FC236}">
                <a16:creationId xmlns:a16="http://schemas.microsoft.com/office/drawing/2014/main" id="{70A5EF79-3B08-44A8-0D75-AE9D914A7AE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49189" y="2714205"/>
            <a:ext cx="1439999" cy="1071342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 dirty="0"/>
          </a:p>
        </p:txBody>
      </p:sp>
      <p:sp>
        <p:nvSpPr>
          <p:cNvPr id="30" name="Platshållare för text 14">
            <a:extLst>
              <a:ext uri="{FF2B5EF4-FFF2-40B4-BE49-F238E27FC236}">
                <a16:creationId xmlns:a16="http://schemas.microsoft.com/office/drawing/2014/main" id="{C6C0B771-10A0-20AF-9E29-FE341A8AB40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93581" y="2269324"/>
            <a:ext cx="1439999" cy="362340"/>
          </a:xfrm>
          <a:prstGeom prst="roundRect">
            <a:avLst>
              <a:gd name="adj" fmla="val 50000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 dirty="0"/>
          </a:p>
        </p:txBody>
      </p:sp>
      <p:sp>
        <p:nvSpPr>
          <p:cNvPr id="31" name="Platshållare för text 14">
            <a:extLst>
              <a:ext uri="{FF2B5EF4-FFF2-40B4-BE49-F238E27FC236}">
                <a16:creationId xmlns:a16="http://schemas.microsoft.com/office/drawing/2014/main" id="{A2B14DEA-DE49-09B7-C2BE-7E67B9A5117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276197" y="2275769"/>
            <a:ext cx="1439999" cy="362340"/>
          </a:xfrm>
          <a:prstGeom prst="roundRect">
            <a:avLst>
              <a:gd name="adj" fmla="val 50000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 dirty="0"/>
          </a:p>
        </p:txBody>
      </p:sp>
      <p:sp>
        <p:nvSpPr>
          <p:cNvPr id="32" name="Platshållare för text 14">
            <a:extLst>
              <a:ext uri="{FF2B5EF4-FFF2-40B4-BE49-F238E27FC236}">
                <a16:creationId xmlns:a16="http://schemas.microsoft.com/office/drawing/2014/main" id="{66390C5A-CCA6-F521-9345-24D698B0D4B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839386" y="2271429"/>
            <a:ext cx="1439999" cy="362340"/>
          </a:xfrm>
          <a:prstGeom prst="roundRect">
            <a:avLst>
              <a:gd name="adj" fmla="val 50000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99929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3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CE5592D0-7E10-CCAA-6DC2-E6021CA59E5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5A9E7531-A92F-01DC-05AE-0FF702A80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319" y="3958247"/>
            <a:ext cx="7343274" cy="13255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80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58189BB5-3050-1C4E-D8DD-9CE76E8F4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9F1AA8-BCD5-48DF-8184-F016C0D2B391}" type="datetimeFigureOut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444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2024-03-06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D9858826-B1C0-3A20-14DD-386835E99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C6ACEEC2-D5EF-D677-48F0-8CB353936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C3B66-948E-440D-A7D8-E35FC7571F3F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444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F117924A-1268-52AA-4E6C-CCC3354E6A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518" y="4729324"/>
            <a:ext cx="2317281" cy="1325563"/>
          </a:xfrm>
          <a:prstGeom prst="rect">
            <a:avLst/>
          </a:prstGeom>
        </p:spPr>
      </p:pic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F87094B0-894D-3C4C-E617-5C694D3437F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4363" y="289393"/>
            <a:ext cx="7021186" cy="3044828"/>
          </a:xfrm>
          <a:custGeom>
            <a:avLst/>
            <a:gdLst/>
            <a:ahLst/>
            <a:cxnLst/>
            <a:rect l="l" t="t" r="r" b="b"/>
            <a:pathLst>
              <a:path w="7021186" h="3044828">
                <a:moveTo>
                  <a:pt x="1186652" y="1281052"/>
                </a:moveTo>
                <a:lnTo>
                  <a:pt x="902845" y="2107839"/>
                </a:lnTo>
                <a:lnTo>
                  <a:pt x="1470507" y="2107839"/>
                </a:lnTo>
                <a:close/>
                <a:moveTo>
                  <a:pt x="2405644" y="690739"/>
                </a:moveTo>
                <a:lnTo>
                  <a:pt x="3082759" y="690739"/>
                </a:lnTo>
                <a:lnTo>
                  <a:pt x="3579930" y="1580298"/>
                </a:lnTo>
                <a:lnTo>
                  <a:pt x="4060621" y="690739"/>
                </a:lnTo>
                <a:lnTo>
                  <a:pt x="4714819" y="690739"/>
                </a:lnTo>
                <a:lnTo>
                  <a:pt x="3864559" y="2104741"/>
                </a:lnTo>
                <a:lnTo>
                  <a:pt x="3864559" y="2996817"/>
                </a:lnTo>
                <a:lnTo>
                  <a:pt x="3269842" y="2996817"/>
                </a:lnTo>
                <a:lnTo>
                  <a:pt x="3269842" y="2132619"/>
                </a:lnTo>
                <a:close/>
                <a:moveTo>
                  <a:pt x="6119817" y="645826"/>
                </a:moveTo>
                <a:cubicBezTo>
                  <a:pt x="6271594" y="645826"/>
                  <a:pt x="6416143" y="659506"/>
                  <a:pt x="6553465" y="686867"/>
                </a:cubicBezTo>
                <a:cubicBezTo>
                  <a:pt x="6690787" y="714229"/>
                  <a:pt x="6843596" y="768693"/>
                  <a:pt x="7011893" y="850260"/>
                </a:cubicBezTo>
                <a:lnTo>
                  <a:pt x="7011893" y="1390771"/>
                </a:lnTo>
                <a:lnTo>
                  <a:pt x="6945297" y="1390771"/>
                </a:lnTo>
                <a:cubicBezTo>
                  <a:pt x="6916387" y="1369089"/>
                  <a:pt x="6874055" y="1338372"/>
                  <a:pt x="6818300" y="1298621"/>
                </a:cubicBezTo>
                <a:cubicBezTo>
                  <a:pt x="6762546" y="1258870"/>
                  <a:pt x="6708855" y="1225055"/>
                  <a:pt x="6657231" y="1197178"/>
                </a:cubicBezTo>
                <a:cubicBezTo>
                  <a:pt x="6597346" y="1164138"/>
                  <a:pt x="6527395" y="1135745"/>
                  <a:pt x="6447376" y="1111997"/>
                </a:cubicBezTo>
                <a:cubicBezTo>
                  <a:pt x="6367358" y="1088250"/>
                  <a:pt x="6282435" y="1076376"/>
                  <a:pt x="6192608" y="1076376"/>
                </a:cubicBezTo>
                <a:cubicBezTo>
                  <a:pt x="6087294" y="1076376"/>
                  <a:pt x="5991788" y="1091864"/>
                  <a:pt x="5906091" y="1122838"/>
                </a:cubicBezTo>
                <a:cubicBezTo>
                  <a:pt x="5820394" y="1153813"/>
                  <a:pt x="5743473" y="1201308"/>
                  <a:pt x="5675328" y="1265323"/>
                </a:cubicBezTo>
                <a:cubicBezTo>
                  <a:pt x="5610281" y="1327273"/>
                  <a:pt x="5558914" y="1406000"/>
                  <a:pt x="5521228" y="1501506"/>
                </a:cubicBezTo>
                <a:cubicBezTo>
                  <a:pt x="5483542" y="1597012"/>
                  <a:pt x="5464699" y="1707231"/>
                  <a:pt x="5464699" y="1832163"/>
                </a:cubicBezTo>
                <a:cubicBezTo>
                  <a:pt x="5464699" y="2087189"/>
                  <a:pt x="5532328" y="2282330"/>
                  <a:pt x="5667585" y="2417587"/>
                </a:cubicBezTo>
                <a:cubicBezTo>
                  <a:pt x="5802841" y="2552844"/>
                  <a:pt x="6002629" y="2620473"/>
                  <a:pt x="6266948" y="2620473"/>
                </a:cubicBezTo>
                <a:cubicBezTo>
                  <a:pt x="6289663" y="2620473"/>
                  <a:pt x="6314700" y="2619956"/>
                  <a:pt x="6342062" y="2618924"/>
                </a:cubicBezTo>
                <a:cubicBezTo>
                  <a:pt x="6369423" y="2617891"/>
                  <a:pt x="6394461" y="2616343"/>
                  <a:pt x="6417176" y="2614278"/>
                </a:cubicBezTo>
                <a:lnTo>
                  <a:pt x="6417176" y="2162045"/>
                </a:lnTo>
                <a:lnTo>
                  <a:pt x="5957199" y="2162045"/>
                </a:lnTo>
                <a:lnTo>
                  <a:pt x="5957199" y="1726848"/>
                </a:lnTo>
                <a:lnTo>
                  <a:pt x="7021186" y="1726848"/>
                </a:lnTo>
                <a:lnTo>
                  <a:pt x="7021186" y="2865174"/>
                </a:lnTo>
                <a:cubicBezTo>
                  <a:pt x="6917936" y="2905441"/>
                  <a:pt x="6781131" y="2945450"/>
                  <a:pt x="6610769" y="2985201"/>
                </a:cubicBezTo>
                <a:cubicBezTo>
                  <a:pt x="6440407" y="3024953"/>
                  <a:pt x="6270562" y="3044828"/>
                  <a:pt x="6101232" y="3044828"/>
                </a:cubicBezTo>
                <a:cubicBezTo>
                  <a:pt x="5708884" y="3044828"/>
                  <a:pt x="5401717" y="2938223"/>
                  <a:pt x="5179731" y="2725013"/>
                </a:cubicBezTo>
                <a:cubicBezTo>
                  <a:pt x="4957744" y="2511802"/>
                  <a:pt x="4846751" y="2217283"/>
                  <a:pt x="4846751" y="1841455"/>
                </a:cubicBezTo>
                <a:cubicBezTo>
                  <a:pt x="4846751" y="1483179"/>
                  <a:pt x="4958777" y="1194339"/>
                  <a:pt x="5182828" y="974934"/>
                </a:cubicBezTo>
                <a:cubicBezTo>
                  <a:pt x="5406880" y="755528"/>
                  <a:pt x="5719209" y="645826"/>
                  <a:pt x="6119817" y="645826"/>
                </a:cubicBezTo>
                <a:close/>
                <a:moveTo>
                  <a:pt x="1194081" y="238506"/>
                </a:moveTo>
                <a:cubicBezTo>
                  <a:pt x="1133163" y="238506"/>
                  <a:pt x="1082829" y="259745"/>
                  <a:pt x="1043078" y="302223"/>
                </a:cubicBezTo>
                <a:cubicBezTo>
                  <a:pt x="1003327" y="344700"/>
                  <a:pt x="983452" y="398575"/>
                  <a:pt x="983452" y="463848"/>
                </a:cubicBezTo>
                <a:cubicBezTo>
                  <a:pt x="983452" y="529122"/>
                  <a:pt x="1003069" y="583255"/>
                  <a:pt x="1042304" y="626249"/>
                </a:cubicBezTo>
                <a:cubicBezTo>
                  <a:pt x="1081539" y="669242"/>
                  <a:pt x="1132131" y="690739"/>
                  <a:pt x="1194081" y="690739"/>
                </a:cubicBezTo>
                <a:cubicBezTo>
                  <a:pt x="1256031" y="690739"/>
                  <a:pt x="1306623" y="668984"/>
                  <a:pt x="1345858" y="625474"/>
                </a:cubicBezTo>
                <a:cubicBezTo>
                  <a:pt x="1385092" y="581964"/>
                  <a:pt x="1404710" y="528089"/>
                  <a:pt x="1404710" y="463848"/>
                </a:cubicBezTo>
                <a:cubicBezTo>
                  <a:pt x="1404710" y="398575"/>
                  <a:pt x="1384834" y="344700"/>
                  <a:pt x="1345083" y="302223"/>
                </a:cubicBezTo>
                <a:cubicBezTo>
                  <a:pt x="1305332" y="259745"/>
                  <a:pt x="1254998" y="238506"/>
                  <a:pt x="1194081" y="238506"/>
                </a:cubicBezTo>
                <a:close/>
                <a:moveTo>
                  <a:pt x="1194081" y="0"/>
                </a:moveTo>
                <a:cubicBezTo>
                  <a:pt x="1336565" y="0"/>
                  <a:pt x="1460465" y="46720"/>
                  <a:pt x="1565779" y="140161"/>
                </a:cubicBezTo>
                <a:cubicBezTo>
                  <a:pt x="1671093" y="233602"/>
                  <a:pt x="1723751" y="345886"/>
                  <a:pt x="1723751" y="477013"/>
                </a:cubicBezTo>
                <a:cubicBezTo>
                  <a:pt x="1723751" y="541027"/>
                  <a:pt x="1709554" y="601170"/>
                  <a:pt x="1681160" y="657441"/>
                </a:cubicBezTo>
                <a:cubicBezTo>
                  <a:pt x="1652767" y="713712"/>
                  <a:pt x="1617920" y="760949"/>
                  <a:pt x="1576620" y="799151"/>
                </a:cubicBezTo>
                <a:lnTo>
                  <a:pt x="2388162" y="2996817"/>
                </a:lnTo>
                <a:lnTo>
                  <a:pt x="1774037" y="2996817"/>
                </a:lnTo>
                <a:lnTo>
                  <a:pt x="1613427" y="2530646"/>
                </a:lnTo>
                <a:lnTo>
                  <a:pt x="759900" y="2530646"/>
                </a:lnTo>
                <a:lnTo>
                  <a:pt x="599291" y="2996817"/>
                </a:lnTo>
                <a:lnTo>
                  <a:pt x="0" y="2996817"/>
                </a:lnTo>
                <a:lnTo>
                  <a:pt x="811541" y="799151"/>
                </a:lnTo>
                <a:cubicBezTo>
                  <a:pt x="768176" y="757851"/>
                  <a:pt x="732814" y="709324"/>
                  <a:pt x="705452" y="653569"/>
                </a:cubicBezTo>
                <a:cubicBezTo>
                  <a:pt x="678091" y="597815"/>
                  <a:pt x="664411" y="538962"/>
                  <a:pt x="664411" y="477013"/>
                </a:cubicBezTo>
                <a:cubicBezTo>
                  <a:pt x="664411" y="345886"/>
                  <a:pt x="717068" y="233602"/>
                  <a:pt x="822382" y="140161"/>
                </a:cubicBezTo>
                <a:cubicBezTo>
                  <a:pt x="927697" y="46720"/>
                  <a:pt x="1051596" y="0"/>
                  <a:pt x="119408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B08385FF-8488-98DD-BDF3-4EFF1F6CFC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5407776"/>
            <a:ext cx="7299325" cy="6397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dirty="0"/>
              <a:t>Klicka här för att lägga till text</a:t>
            </a:r>
          </a:p>
        </p:txBody>
      </p:sp>
    </p:spTree>
    <p:extLst>
      <p:ext uri="{BB962C8B-B14F-4D97-AF65-F5344CB8AC3E}">
        <p14:creationId xmlns:p14="http://schemas.microsoft.com/office/powerpoint/2010/main" val="148274040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fält + rubr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AF12E5AD-AF00-E3FE-C499-A76916E3A97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41DCD52-130B-8EFE-D239-35485092B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96278725-971E-537A-1697-AB3300AC6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pPr/>
              <a:t>2024-03-06</a:t>
            </a:fld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DB461485-3279-5CCF-668A-F5F0468E9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1167D21-DBCF-7F8F-1CFC-583C791A4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D284CD26-36C6-3D5A-FA61-E70D56935F2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65900" y="392113"/>
            <a:ext cx="4787900" cy="569595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sv-SE" dirty="0"/>
          </a:p>
        </p:txBody>
      </p:sp>
      <p:sp>
        <p:nvSpPr>
          <p:cNvPr id="8" name="Rektangel: rundade hörn 7">
            <a:extLst>
              <a:ext uri="{FF2B5EF4-FFF2-40B4-BE49-F238E27FC236}">
                <a16:creationId xmlns:a16="http://schemas.microsoft.com/office/drawing/2014/main" id="{41075EB1-2668-86AF-C791-0D282EABBC88}"/>
              </a:ext>
            </a:extLst>
          </p:cNvPr>
          <p:cNvSpPr/>
          <p:nvPr userDrawn="1"/>
        </p:nvSpPr>
        <p:spPr>
          <a:xfrm>
            <a:off x="722811" y="2711942"/>
            <a:ext cx="1440000" cy="108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Rektangel: rundade hörn 13">
            <a:extLst>
              <a:ext uri="{FF2B5EF4-FFF2-40B4-BE49-F238E27FC236}">
                <a16:creationId xmlns:a16="http://schemas.microsoft.com/office/drawing/2014/main" id="{4371A510-32C9-3291-3348-A12D7915F57E}"/>
              </a:ext>
            </a:extLst>
          </p:cNvPr>
          <p:cNvSpPr/>
          <p:nvPr userDrawn="1"/>
        </p:nvSpPr>
        <p:spPr>
          <a:xfrm>
            <a:off x="2286000" y="2711942"/>
            <a:ext cx="1440000" cy="108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1" name="Rektangel: rundade hörn 20">
            <a:extLst>
              <a:ext uri="{FF2B5EF4-FFF2-40B4-BE49-F238E27FC236}">
                <a16:creationId xmlns:a16="http://schemas.microsoft.com/office/drawing/2014/main" id="{8CFC85EA-17EB-8D70-8B86-C34CF51C736A}"/>
              </a:ext>
            </a:extLst>
          </p:cNvPr>
          <p:cNvSpPr/>
          <p:nvPr userDrawn="1"/>
        </p:nvSpPr>
        <p:spPr>
          <a:xfrm>
            <a:off x="3849189" y="2709157"/>
            <a:ext cx="1440000" cy="108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2" name="Rektangel: rundade hörn 21">
            <a:extLst>
              <a:ext uri="{FF2B5EF4-FFF2-40B4-BE49-F238E27FC236}">
                <a16:creationId xmlns:a16="http://schemas.microsoft.com/office/drawing/2014/main" id="{6264EDFC-AE26-B8F0-B426-1F2BF7C7984E}"/>
              </a:ext>
            </a:extLst>
          </p:cNvPr>
          <p:cNvSpPr/>
          <p:nvPr userDrawn="1"/>
        </p:nvSpPr>
        <p:spPr>
          <a:xfrm>
            <a:off x="722811" y="3928467"/>
            <a:ext cx="1440000" cy="108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" name="Rektangel: rundade hörn 22">
            <a:extLst>
              <a:ext uri="{FF2B5EF4-FFF2-40B4-BE49-F238E27FC236}">
                <a16:creationId xmlns:a16="http://schemas.microsoft.com/office/drawing/2014/main" id="{17A28B44-67E3-DEB9-4857-2C13F1387EA7}"/>
              </a:ext>
            </a:extLst>
          </p:cNvPr>
          <p:cNvSpPr/>
          <p:nvPr userDrawn="1"/>
        </p:nvSpPr>
        <p:spPr>
          <a:xfrm>
            <a:off x="2286000" y="3923300"/>
            <a:ext cx="1440000" cy="108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4" name="Rektangel: rundade hörn 23">
            <a:extLst>
              <a:ext uri="{FF2B5EF4-FFF2-40B4-BE49-F238E27FC236}">
                <a16:creationId xmlns:a16="http://schemas.microsoft.com/office/drawing/2014/main" id="{2251575E-961B-297A-B04D-6D8685BC77E8}"/>
              </a:ext>
            </a:extLst>
          </p:cNvPr>
          <p:cNvSpPr/>
          <p:nvPr userDrawn="1"/>
        </p:nvSpPr>
        <p:spPr>
          <a:xfrm>
            <a:off x="3849189" y="3925682"/>
            <a:ext cx="1440000" cy="108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5" name="Rektangel: rundade hörn 24">
            <a:extLst>
              <a:ext uri="{FF2B5EF4-FFF2-40B4-BE49-F238E27FC236}">
                <a16:creationId xmlns:a16="http://schemas.microsoft.com/office/drawing/2014/main" id="{91685B4E-8F97-976A-9DB6-078F5B7F08AF}"/>
              </a:ext>
            </a:extLst>
          </p:cNvPr>
          <p:cNvSpPr/>
          <p:nvPr userDrawn="1"/>
        </p:nvSpPr>
        <p:spPr>
          <a:xfrm>
            <a:off x="722811" y="5139825"/>
            <a:ext cx="1440000" cy="108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6" name="Rektangel: rundade hörn 25">
            <a:extLst>
              <a:ext uri="{FF2B5EF4-FFF2-40B4-BE49-F238E27FC236}">
                <a16:creationId xmlns:a16="http://schemas.microsoft.com/office/drawing/2014/main" id="{D4386108-5C00-65AE-7776-E16407DF0A23}"/>
              </a:ext>
            </a:extLst>
          </p:cNvPr>
          <p:cNvSpPr/>
          <p:nvPr userDrawn="1"/>
        </p:nvSpPr>
        <p:spPr>
          <a:xfrm>
            <a:off x="2286000" y="5139825"/>
            <a:ext cx="1440000" cy="108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7" name="Rektangel: rundade hörn 26">
            <a:extLst>
              <a:ext uri="{FF2B5EF4-FFF2-40B4-BE49-F238E27FC236}">
                <a16:creationId xmlns:a16="http://schemas.microsoft.com/office/drawing/2014/main" id="{2E0E3923-ABC6-2594-8D19-44168E5DB707}"/>
              </a:ext>
            </a:extLst>
          </p:cNvPr>
          <p:cNvSpPr/>
          <p:nvPr userDrawn="1"/>
        </p:nvSpPr>
        <p:spPr>
          <a:xfrm>
            <a:off x="3849189" y="5139825"/>
            <a:ext cx="1440000" cy="108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ktangel: rundade hörn 8">
            <a:extLst>
              <a:ext uri="{FF2B5EF4-FFF2-40B4-BE49-F238E27FC236}">
                <a16:creationId xmlns:a16="http://schemas.microsoft.com/office/drawing/2014/main" id="{B3259C81-399F-51BF-C02C-1A7AD5913FE4}"/>
              </a:ext>
            </a:extLst>
          </p:cNvPr>
          <p:cNvSpPr/>
          <p:nvPr userDrawn="1"/>
        </p:nvSpPr>
        <p:spPr>
          <a:xfrm>
            <a:off x="722811" y="2278554"/>
            <a:ext cx="1440000" cy="36512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Rektangel: rundade hörn 12">
            <a:extLst>
              <a:ext uri="{FF2B5EF4-FFF2-40B4-BE49-F238E27FC236}">
                <a16:creationId xmlns:a16="http://schemas.microsoft.com/office/drawing/2014/main" id="{F21E27E0-4D4D-945E-F71F-B54AF906776E}"/>
              </a:ext>
            </a:extLst>
          </p:cNvPr>
          <p:cNvSpPr/>
          <p:nvPr userDrawn="1"/>
        </p:nvSpPr>
        <p:spPr>
          <a:xfrm>
            <a:off x="2286000" y="2275769"/>
            <a:ext cx="1440000" cy="36512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Rektangel: rundade hörn 14">
            <a:extLst>
              <a:ext uri="{FF2B5EF4-FFF2-40B4-BE49-F238E27FC236}">
                <a16:creationId xmlns:a16="http://schemas.microsoft.com/office/drawing/2014/main" id="{9C8AAF58-0BBE-DE78-2D45-BDF7BAE3FC0E}"/>
              </a:ext>
            </a:extLst>
          </p:cNvPr>
          <p:cNvSpPr/>
          <p:nvPr userDrawn="1"/>
        </p:nvSpPr>
        <p:spPr>
          <a:xfrm>
            <a:off x="3849189" y="2275769"/>
            <a:ext cx="1440000" cy="36512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Platshållare för text 14">
            <a:extLst>
              <a:ext uri="{FF2B5EF4-FFF2-40B4-BE49-F238E27FC236}">
                <a16:creationId xmlns:a16="http://schemas.microsoft.com/office/drawing/2014/main" id="{2517E05E-A071-A05E-EAFC-AE2C43E3FE5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3011" y="2700377"/>
            <a:ext cx="1439999" cy="1071342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endParaRPr lang="sv-SE" dirty="0"/>
          </a:p>
        </p:txBody>
      </p:sp>
      <p:sp>
        <p:nvSpPr>
          <p:cNvPr id="17" name="Platshållare för text 14">
            <a:extLst>
              <a:ext uri="{FF2B5EF4-FFF2-40B4-BE49-F238E27FC236}">
                <a16:creationId xmlns:a16="http://schemas.microsoft.com/office/drawing/2014/main" id="{865DF9CE-C1CF-F90D-49B0-F1B7B5EB542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276199" y="2700376"/>
            <a:ext cx="1439999" cy="1071342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endParaRPr lang="sv-SE" dirty="0"/>
          </a:p>
        </p:txBody>
      </p:sp>
      <p:sp>
        <p:nvSpPr>
          <p:cNvPr id="18" name="Platshållare för text 14">
            <a:extLst>
              <a:ext uri="{FF2B5EF4-FFF2-40B4-BE49-F238E27FC236}">
                <a16:creationId xmlns:a16="http://schemas.microsoft.com/office/drawing/2014/main" id="{5D502E1D-FD01-B0F7-5E4C-5B59F139A05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49189" y="2714205"/>
            <a:ext cx="1439999" cy="1071342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endParaRPr lang="sv-SE" dirty="0"/>
          </a:p>
        </p:txBody>
      </p:sp>
      <p:sp>
        <p:nvSpPr>
          <p:cNvPr id="19" name="Platshållare för text 14">
            <a:extLst>
              <a:ext uri="{FF2B5EF4-FFF2-40B4-BE49-F238E27FC236}">
                <a16:creationId xmlns:a16="http://schemas.microsoft.com/office/drawing/2014/main" id="{406BC7E1-707D-B56A-8120-A37176C695E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22811" y="3924766"/>
            <a:ext cx="1439999" cy="1071342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endParaRPr lang="sv-SE" dirty="0"/>
          </a:p>
        </p:txBody>
      </p:sp>
      <p:sp>
        <p:nvSpPr>
          <p:cNvPr id="20" name="Platshållare för text 14">
            <a:extLst>
              <a:ext uri="{FF2B5EF4-FFF2-40B4-BE49-F238E27FC236}">
                <a16:creationId xmlns:a16="http://schemas.microsoft.com/office/drawing/2014/main" id="{16DE36C8-2885-C91C-C7F5-FD0BA2CE0D7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76198" y="3924816"/>
            <a:ext cx="1439999" cy="1071342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endParaRPr lang="sv-SE" dirty="0"/>
          </a:p>
        </p:txBody>
      </p:sp>
      <p:sp>
        <p:nvSpPr>
          <p:cNvPr id="28" name="Platshållare för text 14">
            <a:extLst>
              <a:ext uri="{FF2B5EF4-FFF2-40B4-BE49-F238E27FC236}">
                <a16:creationId xmlns:a16="http://schemas.microsoft.com/office/drawing/2014/main" id="{96855D8C-9C6B-7202-2051-54277CC7CA8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839386" y="3924816"/>
            <a:ext cx="1439999" cy="1071342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endParaRPr lang="sv-SE" dirty="0"/>
          </a:p>
        </p:txBody>
      </p:sp>
      <p:sp>
        <p:nvSpPr>
          <p:cNvPr id="29" name="Platshållare för text 14">
            <a:extLst>
              <a:ext uri="{FF2B5EF4-FFF2-40B4-BE49-F238E27FC236}">
                <a16:creationId xmlns:a16="http://schemas.microsoft.com/office/drawing/2014/main" id="{A25A9F2B-332F-71D0-7AC3-D8B3342F62D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1740" y="5137963"/>
            <a:ext cx="1439999" cy="1071342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endParaRPr lang="sv-SE" dirty="0"/>
          </a:p>
        </p:txBody>
      </p:sp>
      <p:sp>
        <p:nvSpPr>
          <p:cNvPr id="30" name="Platshållare för text 14">
            <a:extLst>
              <a:ext uri="{FF2B5EF4-FFF2-40B4-BE49-F238E27FC236}">
                <a16:creationId xmlns:a16="http://schemas.microsoft.com/office/drawing/2014/main" id="{4055CF19-12A2-D8DB-F15E-C8E60C82DA1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76198" y="5137963"/>
            <a:ext cx="1439999" cy="1071342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endParaRPr lang="sv-SE" dirty="0"/>
          </a:p>
        </p:txBody>
      </p:sp>
      <p:sp>
        <p:nvSpPr>
          <p:cNvPr id="31" name="Platshållare för text 14">
            <a:extLst>
              <a:ext uri="{FF2B5EF4-FFF2-40B4-BE49-F238E27FC236}">
                <a16:creationId xmlns:a16="http://schemas.microsoft.com/office/drawing/2014/main" id="{B5EA48EE-A8BD-44B2-89B9-7CCF21CD3E2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849189" y="5135427"/>
            <a:ext cx="1439999" cy="1071342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endParaRPr lang="sv-SE" dirty="0"/>
          </a:p>
        </p:txBody>
      </p:sp>
      <p:sp>
        <p:nvSpPr>
          <p:cNvPr id="32" name="Platshållare för text 14">
            <a:extLst>
              <a:ext uri="{FF2B5EF4-FFF2-40B4-BE49-F238E27FC236}">
                <a16:creationId xmlns:a16="http://schemas.microsoft.com/office/drawing/2014/main" id="{DD9D2BCE-B6EA-1A86-0AAA-D402359ED13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32612" y="2278554"/>
            <a:ext cx="1439999" cy="362340"/>
          </a:xfrm>
          <a:prstGeom prst="roundRect">
            <a:avLst>
              <a:gd name="adj" fmla="val 50000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endParaRPr lang="sv-SE" dirty="0"/>
          </a:p>
        </p:txBody>
      </p:sp>
      <p:sp>
        <p:nvSpPr>
          <p:cNvPr id="33" name="Platshållare för text 14">
            <a:extLst>
              <a:ext uri="{FF2B5EF4-FFF2-40B4-BE49-F238E27FC236}">
                <a16:creationId xmlns:a16="http://schemas.microsoft.com/office/drawing/2014/main" id="{931AF584-E6D2-E36B-20D9-E6EA837BDBC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276197" y="2275769"/>
            <a:ext cx="1439999" cy="362340"/>
          </a:xfrm>
          <a:prstGeom prst="roundRect">
            <a:avLst>
              <a:gd name="adj" fmla="val 50000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endParaRPr lang="sv-SE" dirty="0"/>
          </a:p>
        </p:txBody>
      </p:sp>
      <p:sp>
        <p:nvSpPr>
          <p:cNvPr id="34" name="Platshållare för text 14">
            <a:extLst>
              <a:ext uri="{FF2B5EF4-FFF2-40B4-BE49-F238E27FC236}">
                <a16:creationId xmlns:a16="http://schemas.microsoft.com/office/drawing/2014/main" id="{19EA2368-43E9-FA4F-1C5B-9C52FC17626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849188" y="2274243"/>
            <a:ext cx="1439999" cy="362340"/>
          </a:xfrm>
          <a:prstGeom prst="roundRect">
            <a:avLst>
              <a:gd name="adj" fmla="val 50000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861849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8" y="553968"/>
            <a:ext cx="6905289" cy="1325563"/>
          </a:xfrm>
        </p:spPr>
        <p:txBody>
          <a:bodyPr/>
          <a:lstStyle>
            <a:lvl1pPr>
              <a:defRPr/>
            </a:lvl1pPr>
          </a:lstStyle>
          <a:p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2024-03-06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2CEF38A0-D592-C144-18D7-D295945485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92000" y="0"/>
            <a:ext cx="4500000" cy="226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4638" y="2185988"/>
            <a:ext cx="6905625" cy="330041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bild 6">
            <a:extLst>
              <a:ext uri="{FF2B5EF4-FFF2-40B4-BE49-F238E27FC236}">
                <a16:creationId xmlns:a16="http://schemas.microsoft.com/office/drawing/2014/main" id="{9C84C9C0-E045-D1E8-98D6-16FC7382EFA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702383" y="2292184"/>
            <a:ext cx="4500000" cy="226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9" name="Platshållare för bild 6">
            <a:extLst>
              <a:ext uri="{FF2B5EF4-FFF2-40B4-BE49-F238E27FC236}">
                <a16:creationId xmlns:a16="http://schemas.microsoft.com/office/drawing/2014/main" id="{3879C6B0-2C2E-901E-D595-2586BD3C75D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702383" y="4560184"/>
            <a:ext cx="4500000" cy="226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137708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3 Bil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: rundade hörn 7">
            <a:extLst>
              <a:ext uri="{FF2B5EF4-FFF2-40B4-BE49-F238E27FC236}">
                <a16:creationId xmlns:a16="http://schemas.microsoft.com/office/drawing/2014/main" id="{F1130DD0-ACFD-5FB7-EBB0-8C3FF808AA35}"/>
              </a:ext>
            </a:extLst>
          </p:cNvPr>
          <p:cNvSpPr/>
          <p:nvPr userDrawn="1"/>
        </p:nvSpPr>
        <p:spPr>
          <a:xfrm>
            <a:off x="-1086881" y="553968"/>
            <a:ext cx="8602972" cy="1325563"/>
          </a:xfrm>
          <a:prstGeom prst="roundRect">
            <a:avLst>
              <a:gd name="adj" fmla="val 50000"/>
            </a:avLst>
          </a:prstGeom>
          <a:solidFill>
            <a:srgbClr val="64B44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8" y="553968"/>
            <a:ext cx="690528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2024-03-06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2CEF38A0-D592-C144-18D7-D295945485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92000" y="0"/>
            <a:ext cx="4500000" cy="226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4638" y="2185988"/>
            <a:ext cx="6905625" cy="330041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bild 6">
            <a:extLst>
              <a:ext uri="{FF2B5EF4-FFF2-40B4-BE49-F238E27FC236}">
                <a16:creationId xmlns:a16="http://schemas.microsoft.com/office/drawing/2014/main" id="{9C84C9C0-E045-D1E8-98D6-16FC7382EFA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702383" y="2292184"/>
            <a:ext cx="4500000" cy="226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9" name="Platshållare för bild 6">
            <a:extLst>
              <a:ext uri="{FF2B5EF4-FFF2-40B4-BE49-F238E27FC236}">
                <a16:creationId xmlns:a16="http://schemas.microsoft.com/office/drawing/2014/main" id="{3879C6B0-2C2E-901E-D595-2586BD3C75D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702383" y="4560184"/>
            <a:ext cx="4500000" cy="226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69897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3 bilder m.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8" y="553968"/>
            <a:ext cx="6905289" cy="1325563"/>
          </a:xfrm>
        </p:spPr>
        <p:txBody>
          <a:bodyPr/>
          <a:lstStyle>
            <a:lvl1pPr>
              <a:defRPr/>
            </a:lvl1pPr>
          </a:lstStyle>
          <a:p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2024-03-06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2CEF38A0-D592-C144-18D7-D295945485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92000" y="0"/>
            <a:ext cx="4500000" cy="19778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4638" y="2185988"/>
            <a:ext cx="6905625" cy="330041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1" name="Platshållare för bild 6">
            <a:extLst>
              <a:ext uri="{FF2B5EF4-FFF2-40B4-BE49-F238E27FC236}">
                <a16:creationId xmlns:a16="http://schemas.microsoft.com/office/drawing/2014/main" id="{9CD60CC6-A38E-A4EA-0A53-736EC94A0E4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91438" y="4581944"/>
            <a:ext cx="4500000" cy="19778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12" name="Platshållare för bild 6">
            <a:extLst>
              <a:ext uri="{FF2B5EF4-FFF2-40B4-BE49-F238E27FC236}">
                <a16:creationId xmlns:a16="http://schemas.microsoft.com/office/drawing/2014/main" id="{8F5016D4-5AFD-3937-301C-24BED85800B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702383" y="2290972"/>
            <a:ext cx="4500000" cy="19778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0FADF75E-AB56-488A-B421-884EF58E1A4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91438" y="1978025"/>
            <a:ext cx="4500562" cy="287338"/>
          </a:xfrm>
        </p:spPr>
        <p:txBody>
          <a:bodyPr/>
          <a:lstStyle>
            <a:lvl1pPr marL="0" indent="0">
              <a:buNone/>
              <a:defRPr sz="1400" b="1" i="1"/>
            </a:lvl1pPr>
          </a:lstStyle>
          <a:p>
            <a:pPr lvl="0"/>
            <a:r>
              <a:rPr lang="sv-SE" dirty="0"/>
              <a:t>Bildtext</a:t>
            </a:r>
          </a:p>
        </p:txBody>
      </p:sp>
      <p:sp>
        <p:nvSpPr>
          <p:cNvPr id="15" name="Platshållare för text 13">
            <a:extLst>
              <a:ext uri="{FF2B5EF4-FFF2-40B4-BE49-F238E27FC236}">
                <a16:creationId xmlns:a16="http://schemas.microsoft.com/office/drawing/2014/main" id="{66E02448-F07D-DDA9-0101-47649A44E1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91438" y="4268238"/>
            <a:ext cx="4500562" cy="287338"/>
          </a:xfrm>
        </p:spPr>
        <p:txBody>
          <a:bodyPr>
            <a:normAutofit/>
          </a:bodyPr>
          <a:lstStyle>
            <a:lvl1pPr marL="0" indent="0">
              <a:buNone/>
              <a:defRPr sz="1400" b="1" i="1"/>
            </a:lvl1pPr>
          </a:lstStyle>
          <a:p>
            <a:pPr lvl="0"/>
            <a:r>
              <a:rPr lang="sv-SE" dirty="0"/>
              <a:t>Bildtext</a:t>
            </a:r>
          </a:p>
        </p:txBody>
      </p:sp>
      <p:sp>
        <p:nvSpPr>
          <p:cNvPr id="16" name="Platshållare för text 13">
            <a:extLst>
              <a:ext uri="{FF2B5EF4-FFF2-40B4-BE49-F238E27FC236}">
                <a16:creationId xmlns:a16="http://schemas.microsoft.com/office/drawing/2014/main" id="{DBB3E420-CEA2-44D7-5D22-DFCE7A1007E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90876" y="6570662"/>
            <a:ext cx="4500562" cy="287338"/>
          </a:xfrm>
        </p:spPr>
        <p:txBody>
          <a:bodyPr>
            <a:normAutofit/>
          </a:bodyPr>
          <a:lstStyle>
            <a:lvl1pPr marL="0" indent="0">
              <a:buNone/>
              <a:defRPr sz="1400" b="1" i="1"/>
            </a:lvl1pPr>
          </a:lstStyle>
          <a:p>
            <a:pPr lvl="0"/>
            <a:r>
              <a:rPr lang="sv-SE" dirty="0"/>
              <a:t>Bildtext</a:t>
            </a:r>
          </a:p>
        </p:txBody>
      </p:sp>
    </p:spTree>
    <p:extLst>
      <p:ext uri="{BB962C8B-B14F-4D97-AF65-F5344CB8AC3E}">
        <p14:creationId xmlns:p14="http://schemas.microsoft.com/office/powerpoint/2010/main" val="35631762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3 bilder m. bild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: rundade hörn 5">
            <a:extLst>
              <a:ext uri="{FF2B5EF4-FFF2-40B4-BE49-F238E27FC236}">
                <a16:creationId xmlns:a16="http://schemas.microsoft.com/office/drawing/2014/main" id="{230395F0-ECD3-823B-CD48-623513FB454F}"/>
              </a:ext>
            </a:extLst>
          </p:cNvPr>
          <p:cNvSpPr/>
          <p:nvPr userDrawn="1"/>
        </p:nvSpPr>
        <p:spPr>
          <a:xfrm>
            <a:off x="-1086881" y="553968"/>
            <a:ext cx="8602972" cy="1325563"/>
          </a:xfrm>
          <a:prstGeom prst="roundRect">
            <a:avLst>
              <a:gd name="adj" fmla="val 50000"/>
            </a:avLst>
          </a:prstGeom>
          <a:solidFill>
            <a:srgbClr val="64B44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8" y="553968"/>
            <a:ext cx="690528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2024-03-06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2CEF38A0-D592-C144-18D7-D295945485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92000" y="0"/>
            <a:ext cx="4500000" cy="19778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4638" y="2185988"/>
            <a:ext cx="6905625" cy="330041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1" name="Platshållare för bild 6">
            <a:extLst>
              <a:ext uri="{FF2B5EF4-FFF2-40B4-BE49-F238E27FC236}">
                <a16:creationId xmlns:a16="http://schemas.microsoft.com/office/drawing/2014/main" id="{9CD60CC6-A38E-A4EA-0A53-736EC94A0E4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91438" y="4581944"/>
            <a:ext cx="4500000" cy="19778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12" name="Platshållare för bild 6">
            <a:extLst>
              <a:ext uri="{FF2B5EF4-FFF2-40B4-BE49-F238E27FC236}">
                <a16:creationId xmlns:a16="http://schemas.microsoft.com/office/drawing/2014/main" id="{8F5016D4-5AFD-3937-301C-24BED85800B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702383" y="2290972"/>
            <a:ext cx="4500000" cy="19778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0FADF75E-AB56-488A-B421-884EF58E1A4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91438" y="1978025"/>
            <a:ext cx="4500562" cy="287338"/>
          </a:xfrm>
        </p:spPr>
        <p:txBody>
          <a:bodyPr/>
          <a:lstStyle>
            <a:lvl1pPr marL="0" indent="0">
              <a:buNone/>
              <a:defRPr sz="1400" b="1" i="1"/>
            </a:lvl1pPr>
          </a:lstStyle>
          <a:p>
            <a:pPr lvl="0"/>
            <a:r>
              <a:rPr lang="sv-SE" dirty="0"/>
              <a:t>Bildtext</a:t>
            </a:r>
          </a:p>
        </p:txBody>
      </p:sp>
      <p:sp>
        <p:nvSpPr>
          <p:cNvPr id="15" name="Platshållare för text 13">
            <a:extLst>
              <a:ext uri="{FF2B5EF4-FFF2-40B4-BE49-F238E27FC236}">
                <a16:creationId xmlns:a16="http://schemas.microsoft.com/office/drawing/2014/main" id="{66E02448-F07D-DDA9-0101-47649A44E1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91438" y="4268238"/>
            <a:ext cx="4500562" cy="287338"/>
          </a:xfrm>
        </p:spPr>
        <p:txBody>
          <a:bodyPr>
            <a:normAutofit/>
          </a:bodyPr>
          <a:lstStyle>
            <a:lvl1pPr marL="0" indent="0">
              <a:buNone/>
              <a:defRPr sz="1400" b="1" i="1"/>
            </a:lvl1pPr>
          </a:lstStyle>
          <a:p>
            <a:pPr lvl="0"/>
            <a:r>
              <a:rPr lang="sv-SE" dirty="0"/>
              <a:t>Bildtext</a:t>
            </a:r>
          </a:p>
        </p:txBody>
      </p:sp>
      <p:sp>
        <p:nvSpPr>
          <p:cNvPr id="16" name="Platshållare för text 13">
            <a:extLst>
              <a:ext uri="{FF2B5EF4-FFF2-40B4-BE49-F238E27FC236}">
                <a16:creationId xmlns:a16="http://schemas.microsoft.com/office/drawing/2014/main" id="{DBB3E420-CEA2-44D7-5D22-DFCE7A1007E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90876" y="6570662"/>
            <a:ext cx="4500562" cy="287338"/>
          </a:xfrm>
        </p:spPr>
        <p:txBody>
          <a:bodyPr>
            <a:normAutofit/>
          </a:bodyPr>
          <a:lstStyle>
            <a:lvl1pPr marL="0" indent="0">
              <a:buNone/>
              <a:defRPr sz="1400" b="1" i="1"/>
            </a:lvl1pPr>
          </a:lstStyle>
          <a:p>
            <a:pPr lvl="0"/>
            <a:r>
              <a:rPr lang="sv-SE" dirty="0"/>
              <a:t>Bildtext</a:t>
            </a:r>
          </a:p>
        </p:txBody>
      </p:sp>
    </p:spTree>
    <p:extLst>
      <p:ext uri="{BB962C8B-B14F-4D97-AF65-F5344CB8AC3E}">
        <p14:creationId xmlns:p14="http://schemas.microsoft.com/office/powerpoint/2010/main" val="29178288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3 bildsk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9" y="553968"/>
            <a:ext cx="6314101" cy="1325563"/>
          </a:xfrm>
        </p:spPr>
        <p:txBody>
          <a:bodyPr/>
          <a:lstStyle>
            <a:lvl1pPr>
              <a:defRPr/>
            </a:lvl1pPr>
          </a:lstStyle>
          <a:p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2024-03-06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2CEF38A0-D592-C144-18D7-D295945485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81144" y="0"/>
            <a:ext cx="5310856" cy="353833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4639" y="2185988"/>
            <a:ext cx="6314101" cy="3300412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9" name="Platshållare för bild 6">
            <a:extLst>
              <a:ext uri="{FF2B5EF4-FFF2-40B4-BE49-F238E27FC236}">
                <a16:creationId xmlns:a16="http://schemas.microsoft.com/office/drawing/2014/main" id="{3879C6B0-2C2E-901E-D595-2586BD3C75D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71234" y="3538330"/>
            <a:ext cx="2653200" cy="331967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11" name="Platshållare för bild 6">
            <a:extLst>
              <a:ext uri="{FF2B5EF4-FFF2-40B4-BE49-F238E27FC236}">
                <a16:creationId xmlns:a16="http://schemas.microsoft.com/office/drawing/2014/main" id="{8F8DDE35-FB8A-25BF-3634-B361156359C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544312" y="3538330"/>
            <a:ext cx="2653200" cy="331967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077620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3 bildskoll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: rundade hörn 5">
            <a:extLst>
              <a:ext uri="{FF2B5EF4-FFF2-40B4-BE49-F238E27FC236}">
                <a16:creationId xmlns:a16="http://schemas.microsoft.com/office/drawing/2014/main" id="{8C973D09-998E-3485-53BD-B0A06019AC09}"/>
              </a:ext>
            </a:extLst>
          </p:cNvPr>
          <p:cNvSpPr/>
          <p:nvPr userDrawn="1"/>
        </p:nvSpPr>
        <p:spPr>
          <a:xfrm>
            <a:off x="-976746" y="553968"/>
            <a:ext cx="7841673" cy="1325563"/>
          </a:xfrm>
          <a:prstGeom prst="roundRect">
            <a:avLst>
              <a:gd name="adj" fmla="val 50000"/>
            </a:avLst>
          </a:prstGeom>
          <a:solidFill>
            <a:srgbClr val="64B44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9" y="553968"/>
            <a:ext cx="6314101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2024-03-06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2CEF38A0-D592-C144-18D7-D295945485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81144" y="0"/>
            <a:ext cx="5310856" cy="353833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4639" y="2185988"/>
            <a:ext cx="6314101" cy="3300412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9" name="Platshållare för bild 6">
            <a:extLst>
              <a:ext uri="{FF2B5EF4-FFF2-40B4-BE49-F238E27FC236}">
                <a16:creationId xmlns:a16="http://schemas.microsoft.com/office/drawing/2014/main" id="{3879C6B0-2C2E-901E-D595-2586BD3C75D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71234" y="3538330"/>
            <a:ext cx="2653200" cy="331967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11" name="Platshållare för bild 6">
            <a:extLst>
              <a:ext uri="{FF2B5EF4-FFF2-40B4-BE49-F238E27FC236}">
                <a16:creationId xmlns:a16="http://schemas.microsoft.com/office/drawing/2014/main" id="{8F8DDE35-FB8A-25BF-3634-B361156359C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544312" y="3538330"/>
            <a:ext cx="2653200" cy="331967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468071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Bildbubb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tshållare för bild 6">
            <a:extLst>
              <a:ext uri="{FF2B5EF4-FFF2-40B4-BE49-F238E27FC236}">
                <a16:creationId xmlns:a16="http://schemas.microsoft.com/office/drawing/2014/main" id="{17DB0DCF-6369-4616-1BB2-84683C43E55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49002" y="2236165"/>
            <a:ext cx="2246243" cy="2299182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18" name="Platshållare för bild 6">
            <a:extLst>
              <a:ext uri="{FF2B5EF4-FFF2-40B4-BE49-F238E27FC236}">
                <a16:creationId xmlns:a16="http://schemas.microsoft.com/office/drawing/2014/main" id="{B745A4BE-E096-F1C6-6D80-78FBAE685E6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27706" y="3629266"/>
            <a:ext cx="2789035" cy="271134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9" y="553968"/>
            <a:ext cx="6314101" cy="1325563"/>
          </a:xfrm>
        </p:spPr>
        <p:txBody>
          <a:bodyPr/>
          <a:lstStyle>
            <a:lvl1pPr>
              <a:defRPr/>
            </a:lvl1pPr>
          </a:lstStyle>
          <a:p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2024-03-06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2CEF38A0-D592-C144-18D7-D295945485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98885" y="471591"/>
            <a:ext cx="3688037" cy="364635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4639" y="2185988"/>
            <a:ext cx="6314101" cy="3300412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3849913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Bildbubblo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: rundade hörn 5">
            <a:extLst>
              <a:ext uri="{FF2B5EF4-FFF2-40B4-BE49-F238E27FC236}">
                <a16:creationId xmlns:a16="http://schemas.microsoft.com/office/drawing/2014/main" id="{E0B91F83-DA7A-5640-C2B3-2F5E52F7AF20}"/>
              </a:ext>
            </a:extLst>
          </p:cNvPr>
          <p:cNvSpPr/>
          <p:nvPr userDrawn="1"/>
        </p:nvSpPr>
        <p:spPr>
          <a:xfrm>
            <a:off x="-976746" y="553968"/>
            <a:ext cx="8763660" cy="1325563"/>
          </a:xfrm>
          <a:prstGeom prst="roundRect">
            <a:avLst>
              <a:gd name="adj" fmla="val 50000"/>
            </a:avLst>
          </a:prstGeom>
          <a:solidFill>
            <a:srgbClr val="64B44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Platshållare för bild 6">
            <a:extLst>
              <a:ext uri="{FF2B5EF4-FFF2-40B4-BE49-F238E27FC236}">
                <a16:creationId xmlns:a16="http://schemas.microsoft.com/office/drawing/2014/main" id="{17DB0DCF-6369-4616-1BB2-84683C43E55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49002" y="2236165"/>
            <a:ext cx="2246243" cy="2299182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18" name="Platshållare för bild 6">
            <a:extLst>
              <a:ext uri="{FF2B5EF4-FFF2-40B4-BE49-F238E27FC236}">
                <a16:creationId xmlns:a16="http://schemas.microsoft.com/office/drawing/2014/main" id="{B745A4BE-E096-F1C6-6D80-78FBAE685E6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27706" y="3629266"/>
            <a:ext cx="2789035" cy="271134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9" y="553968"/>
            <a:ext cx="6314101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2024-03-06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2CEF38A0-D592-C144-18D7-D295945485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98885" y="471591"/>
            <a:ext cx="3688037" cy="364635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4639" y="2185988"/>
            <a:ext cx="6314101" cy="3300412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8251935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Bildstav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9" y="553968"/>
            <a:ext cx="5820741" cy="1325563"/>
          </a:xfrm>
        </p:spPr>
        <p:txBody>
          <a:bodyPr/>
          <a:lstStyle>
            <a:lvl1pPr>
              <a:defRPr/>
            </a:lvl1pPr>
          </a:lstStyle>
          <a:p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2024-03-06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2CEF38A0-D592-C144-18D7-D295945485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1" y="0"/>
            <a:ext cx="2057399" cy="58016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5259" y="2185988"/>
            <a:ext cx="5820741" cy="3300412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6" name="Platshållare för bild 6">
            <a:extLst>
              <a:ext uri="{FF2B5EF4-FFF2-40B4-BE49-F238E27FC236}">
                <a16:creationId xmlns:a16="http://schemas.microsoft.com/office/drawing/2014/main" id="{6984A956-AD75-F7EC-B742-BEACDAF75C8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85923" y="2408582"/>
            <a:ext cx="2057399" cy="58016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8" name="Platshållare för bild 6">
            <a:extLst>
              <a:ext uri="{FF2B5EF4-FFF2-40B4-BE49-F238E27FC236}">
                <a16:creationId xmlns:a16="http://schemas.microsoft.com/office/drawing/2014/main" id="{6E20CE0B-E9FA-36E9-16EB-5C4D42FB9DF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475845" y="-714841"/>
            <a:ext cx="2057399" cy="58016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01244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3 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A9E7531-A92F-01DC-05AE-0FF702A80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319" y="3958247"/>
            <a:ext cx="7343274" cy="13255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5400">
                <a:solidFill>
                  <a:srgbClr val="64B444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58189BB5-3050-1C4E-D8DD-9CE76E8F4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9F1AA8-BCD5-48DF-8184-F016C0D2B391}" type="datetimeFigureOut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444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2024-03-06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D9858826-B1C0-3A20-14DD-386835E99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C6ACEEC2-D5EF-D677-48F0-8CB353936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C3B66-948E-440D-A7D8-E35FC7571F3F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444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F87094B0-894D-3C4C-E617-5C694D3437F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4363" y="289393"/>
            <a:ext cx="7021186" cy="3044828"/>
          </a:xfrm>
          <a:custGeom>
            <a:avLst/>
            <a:gdLst/>
            <a:ahLst/>
            <a:cxnLst/>
            <a:rect l="l" t="t" r="r" b="b"/>
            <a:pathLst>
              <a:path w="7021186" h="3044828">
                <a:moveTo>
                  <a:pt x="1186652" y="1281052"/>
                </a:moveTo>
                <a:lnTo>
                  <a:pt x="902845" y="2107839"/>
                </a:lnTo>
                <a:lnTo>
                  <a:pt x="1470507" y="2107839"/>
                </a:lnTo>
                <a:close/>
                <a:moveTo>
                  <a:pt x="2405644" y="690739"/>
                </a:moveTo>
                <a:lnTo>
                  <a:pt x="3082759" y="690739"/>
                </a:lnTo>
                <a:lnTo>
                  <a:pt x="3579930" y="1580298"/>
                </a:lnTo>
                <a:lnTo>
                  <a:pt x="4060621" y="690739"/>
                </a:lnTo>
                <a:lnTo>
                  <a:pt x="4714819" y="690739"/>
                </a:lnTo>
                <a:lnTo>
                  <a:pt x="3864559" y="2104741"/>
                </a:lnTo>
                <a:lnTo>
                  <a:pt x="3864559" y="2996817"/>
                </a:lnTo>
                <a:lnTo>
                  <a:pt x="3269842" y="2996817"/>
                </a:lnTo>
                <a:lnTo>
                  <a:pt x="3269842" y="2132619"/>
                </a:lnTo>
                <a:close/>
                <a:moveTo>
                  <a:pt x="6119817" y="645826"/>
                </a:moveTo>
                <a:cubicBezTo>
                  <a:pt x="6271594" y="645826"/>
                  <a:pt x="6416143" y="659506"/>
                  <a:pt x="6553465" y="686867"/>
                </a:cubicBezTo>
                <a:cubicBezTo>
                  <a:pt x="6690787" y="714229"/>
                  <a:pt x="6843596" y="768693"/>
                  <a:pt x="7011893" y="850260"/>
                </a:cubicBezTo>
                <a:lnTo>
                  <a:pt x="7011893" y="1390771"/>
                </a:lnTo>
                <a:lnTo>
                  <a:pt x="6945297" y="1390771"/>
                </a:lnTo>
                <a:cubicBezTo>
                  <a:pt x="6916387" y="1369089"/>
                  <a:pt x="6874055" y="1338372"/>
                  <a:pt x="6818300" y="1298621"/>
                </a:cubicBezTo>
                <a:cubicBezTo>
                  <a:pt x="6762546" y="1258870"/>
                  <a:pt x="6708855" y="1225055"/>
                  <a:pt x="6657231" y="1197178"/>
                </a:cubicBezTo>
                <a:cubicBezTo>
                  <a:pt x="6597346" y="1164138"/>
                  <a:pt x="6527395" y="1135745"/>
                  <a:pt x="6447376" y="1111997"/>
                </a:cubicBezTo>
                <a:cubicBezTo>
                  <a:pt x="6367358" y="1088250"/>
                  <a:pt x="6282435" y="1076376"/>
                  <a:pt x="6192608" y="1076376"/>
                </a:cubicBezTo>
                <a:cubicBezTo>
                  <a:pt x="6087294" y="1076376"/>
                  <a:pt x="5991788" y="1091864"/>
                  <a:pt x="5906091" y="1122838"/>
                </a:cubicBezTo>
                <a:cubicBezTo>
                  <a:pt x="5820394" y="1153813"/>
                  <a:pt x="5743473" y="1201308"/>
                  <a:pt x="5675328" y="1265323"/>
                </a:cubicBezTo>
                <a:cubicBezTo>
                  <a:pt x="5610281" y="1327273"/>
                  <a:pt x="5558914" y="1406000"/>
                  <a:pt x="5521228" y="1501506"/>
                </a:cubicBezTo>
                <a:cubicBezTo>
                  <a:pt x="5483542" y="1597012"/>
                  <a:pt x="5464699" y="1707231"/>
                  <a:pt x="5464699" y="1832163"/>
                </a:cubicBezTo>
                <a:cubicBezTo>
                  <a:pt x="5464699" y="2087189"/>
                  <a:pt x="5532328" y="2282330"/>
                  <a:pt x="5667585" y="2417587"/>
                </a:cubicBezTo>
                <a:cubicBezTo>
                  <a:pt x="5802841" y="2552844"/>
                  <a:pt x="6002629" y="2620473"/>
                  <a:pt x="6266948" y="2620473"/>
                </a:cubicBezTo>
                <a:cubicBezTo>
                  <a:pt x="6289663" y="2620473"/>
                  <a:pt x="6314700" y="2619956"/>
                  <a:pt x="6342062" y="2618924"/>
                </a:cubicBezTo>
                <a:cubicBezTo>
                  <a:pt x="6369423" y="2617891"/>
                  <a:pt x="6394461" y="2616343"/>
                  <a:pt x="6417176" y="2614278"/>
                </a:cubicBezTo>
                <a:lnTo>
                  <a:pt x="6417176" y="2162045"/>
                </a:lnTo>
                <a:lnTo>
                  <a:pt x="5957199" y="2162045"/>
                </a:lnTo>
                <a:lnTo>
                  <a:pt x="5957199" y="1726848"/>
                </a:lnTo>
                <a:lnTo>
                  <a:pt x="7021186" y="1726848"/>
                </a:lnTo>
                <a:lnTo>
                  <a:pt x="7021186" y="2865174"/>
                </a:lnTo>
                <a:cubicBezTo>
                  <a:pt x="6917936" y="2905441"/>
                  <a:pt x="6781131" y="2945450"/>
                  <a:pt x="6610769" y="2985201"/>
                </a:cubicBezTo>
                <a:cubicBezTo>
                  <a:pt x="6440407" y="3024953"/>
                  <a:pt x="6270562" y="3044828"/>
                  <a:pt x="6101232" y="3044828"/>
                </a:cubicBezTo>
                <a:cubicBezTo>
                  <a:pt x="5708884" y="3044828"/>
                  <a:pt x="5401717" y="2938223"/>
                  <a:pt x="5179731" y="2725013"/>
                </a:cubicBezTo>
                <a:cubicBezTo>
                  <a:pt x="4957744" y="2511802"/>
                  <a:pt x="4846751" y="2217283"/>
                  <a:pt x="4846751" y="1841455"/>
                </a:cubicBezTo>
                <a:cubicBezTo>
                  <a:pt x="4846751" y="1483179"/>
                  <a:pt x="4958777" y="1194339"/>
                  <a:pt x="5182828" y="974934"/>
                </a:cubicBezTo>
                <a:cubicBezTo>
                  <a:pt x="5406880" y="755528"/>
                  <a:pt x="5719209" y="645826"/>
                  <a:pt x="6119817" y="645826"/>
                </a:cubicBezTo>
                <a:close/>
                <a:moveTo>
                  <a:pt x="1194081" y="238506"/>
                </a:moveTo>
                <a:cubicBezTo>
                  <a:pt x="1133163" y="238506"/>
                  <a:pt x="1082829" y="259745"/>
                  <a:pt x="1043078" y="302223"/>
                </a:cubicBezTo>
                <a:cubicBezTo>
                  <a:pt x="1003327" y="344700"/>
                  <a:pt x="983452" y="398575"/>
                  <a:pt x="983452" y="463848"/>
                </a:cubicBezTo>
                <a:cubicBezTo>
                  <a:pt x="983452" y="529122"/>
                  <a:pt x="1003069" y="583255"/>
                  <a:pt x="1042304" y="626249"/>
                </a:cubicBezTo>
                <a:cubicBezTo>
                  <a:pt x="1081539" y="669242"/>
                  <a:pt x="1132131" y="690739"/>
                  <a:pt x="1194081" y="690739"/>
                </a:cubicBezTo>
                <a:cubicBezTo>
                  <a:pt x="1256031" y="690739"/>
                  <a:pt x="1306623" y="668984"/>
                  <a:pt x="1345858" y="625474"/>
                </a:cubicBezTo>
                <a:cubicBezTo>
                  <a:pt x="1385092" y="581964"/>
                  <a:pt x="1404710" y="528089"/>
                  <a:pt x="1404710" y="463848"/>
                </a:cubicBezTo>
                <a:cubicBezTo>
                  <a:pt x="1404710" y="398575"/>
                  <a:pt x="1384834" y="344700"/>
                  <a:pt x="1345083" y="302223"/>
                </a:cubicBezTo>
                <a:cubicBezTo>
                  <a:pt x="1305332" y="259745"/>
                  <a:pt x="1254998" y="238506"/>
                  <a:pt x="1194081" y="238506"/>
                </a:cubicBezTo>
                <a:close/>
                <a:moveTo>
                  <a:pt x="1194081" y="0"/>
                </a:moveTo>
                <a:cubicBezTo>
                  <a:pt x="1336565" y="0"/>
                  <a:pt x="1460465" y="46720"/>
                  <a:pt x="1565779" y="140161"/>
                </a:cubicBezTo>
                <a:cubicBezTo>
                  <a:pt x="1671093" y="233602"/>
                  <a:pt x="1723751" y="345886"/>
                  <a:pt x="1723751" y="477013"/>
                </a:cubicBezTo>
                <a:cubicBezTo>
                  <a:pt x="1723751" y="541027"/>
                  <a:pt x="1709554" y="601170"/>
                  <a:pt x="1681160" y="657441"/>
                </a:cubicBezTo>
                <a:cubicBezTo>
                  <a:pt x="1652767" y="713712"/>
                  <a:pt x="1617920" y="760949"/>
                  <a:pt x="1576620" y="799151"/>
                </a:cubicBezTo>
                <a:lnTo>
                  <a:pt x="2388162" y="2996817"/>
                </a:lnTo>
                <a:lnTo>
                  <a:pt x="1774037" y="2996817"/>
                </a:lnTo>
                <a:lnTo>
                  <a:pt x="1613427" y="2530646"/>
                </a:lnTo>
                <a:lnTo>
                  <a:pt x="759900" y="2530646"/>
                </a:lnTo>
                <a:lnTo>
                  <a:pt x="599291" y="2996817"/>
                </a:lnTo>
                <a:lnTo>
                  <a:pt x="0" y="2996817"/>
                </a:lnTo>
                <a:lnTo>
                  <a:pt x="811541" y="799151"/>
                </a:lnTo>
                <a:cubicBezTo>
                  <a:pt x="768176" y="757851"/>
                  <a:pt x="732814" y="709324"/>
                  <a:pt x="705452" y="653569"/>
                </a:cubicBezTo>
                <a:cubicBezTo>
                  <a:pt x="678091" y="597815"/>
                  <a:pt x="664411" y="538962"/>
                  <a:pt x="664411" y="477013"/>
                </a:cubicBezTo>
                <a:cubicBezTo>
                  <a:pt x="664411" y="345886"/>
                  <a:pt x="717068" y="233602"/>
                  <a:pt x="822382" y="140161"/>
                </a:cubicBezTo>
                <a:cubicBezTo>
                  <a:pt x="927697" y="46720"/>
                  <a:pt x="1051596" y="0"/>
                  <a:pt x="119408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B08385FF-8488-98DD-BDF3-4EFF1F6CFC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5407776"/>
            <a:ext cx="7299325" cy="639762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sv-SE" dirty="0"/>
              <a:t>Klicka här för att lägga till text</a:t>
            </a: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DB6521D0-501F-E915-8129-B22AAC3FCD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53" y="5180013"/>
            <a:ext cx="1964719" cy="112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81551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Bildstav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: rundade hörn 8">
            <a:extLst>
              <a:ext uri="{FF2B5EF4-FFF2-40B4-BE49-F238E27FC236}">
                <a16:creationId xmlns:a16="http://schemas.microsoft.com/office/drawing/2014/main" id="{94D29AD7-7D1D-EDEC-E674-160B5A164802}"/>
              </a:ext>
            </a:extLst>
          </p:cNvPr>
          <p:cNvSpPr/>
          <p:nvPr userDrawn="1"/>
        </p:nvSpPr>
        <p:spPr>
          <a:xfrm>
            <a:off x="-976746" y="553968"/>
            <a:ext cx="7072746" cy="1325563"/>
          </a:xfrm>
          <a:prstGeom prst="roundRect">
            <a:avLst>
              <a:gd name="adj" fmla="val 50000"/>
            </a:avLst>
          </a:prstGeom>
          <a:solidFill>
            <a:srgbClr val="64B44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9" y="553968"/>
            <a:ext cx="5820741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2024-03-06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2CEF38A0-D592-C144-18D7-D295945485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1" y="0"/>
            <a:ext cx="2057399" cy="58016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4639" y="2185988"/>
            <a:ext cx="5820741" cy="3300412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6" name="Platshållare för bild 6">
            <a:extLst>
              <a:ext uri="{FF2B5EF4-FFF2-40B4-BE49-F238E27FC236}">
                <a16:creationId xmlns:a16="http://schemas.microsoft.com/office/drawing/2014/main" id="{6984A956-AD75-F7EC-B742-BEACDAF75C8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85923" y="2408582"/>
            <a:ext cx="2057399" cy="58016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8" name="Platshållare för bild 6">
            <a:extLst>
              <a:ext uri="{FF2B5EF4-FFF2-40B4-BE49-F238E27FC236}">
                <a16:creationId xmlns:a16="http://schemas.microsoft.com/office/drawing/2014/main" id="{6E20CE0B-E9FA-36E9-16EB-5C4D42FB9DF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475845" y="-714841"/>
            <a:ext cx="2057399" cy="58016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724279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Bild diagon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132930E8-365B-DB3F-7997-8631250CA1B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74180" y="0"/>
            <a:ext cx="6484608" cy="6858000"/>
          </a:xfrm>
          <a:custGeom>
            <a:avLst/>
            <a:gdLst>
              <a:gd name="connsiteX0" fmla="*/ 1377013 w 6484608"/>
              <a:gd name="connsiteY0" fmla="*/ 0 h 6858000"/>
              <a:gd name="connsiteX1" fmla="*/ 6484608 w 6484608"/>
              <a:gd name="connsiteY1" fmla="*/ 0 h 6858000"/>
              <a:gd name="connsiteX2" fmla="*/ 6484608 w 6484608"/>
              <a:gd name="connsiteY2" fmla="*/ 1994419 h 6858000"/>
              <a:gd name="connsiteX3" fmla="*/ 5508053 w 6484608"/>
              <a:gd name="connsiteY3" fmla="*/ 6858000 h 6858000"/>
              <a:gd name="connsiteX4" fmla="*/ 0 w 6484608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4608" h="6858000">
                <a:moveTo>
                  <a:pt x="1377013" y="0"/>
                </a:moveTo>
                <a:lnTo>
                  <a:pt x="6484608" y="0"/>
                </a:lnTo>
                <a:lnTo>
                  <a:pt x="6484608" y="1994419"/>
                </a:lnTo>
                <a:lnTo>
                  <a:pt x="5508053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9" y="553968"/>
            <a:ext cx="6314101" cy="1325563"/>
          </a:xfrm>
        </p:spPr>
        <p:txBody>
          <a:bodyPr/>
          <a:lstStyle>
            <a:lvl1pPr>
              <a:defRPr/>
            </a:lvl1pPr>
          </a:lstStyle>
          <a:p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2024-03-06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4639" y="2185988"/>
            <a:ext cx="6314101" cy="3300412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3181138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Bild diagona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: rundade hörn 5">
            <a:extLst>
              <a:ext uri="{FF2B5EF4-FFF2-40B4-BE49-F238E27FC236}">
                <a16:creationId xmlns:a16="http://schemas.microsoft.com/office/drawing/2014/main" id="{FCB951CE-A111-D2EE-6E51-D41DC5239C28}"/>
              </a:ext>
            </a:extLst>
          </p:cNvPr>
          <p:cNvSpPr/>
          <p:nvPr userDrawn="1"/>
        </p:nvSpPr>
        <p:spPr>
          <a:xfrm>
            <a:off x="-976746" y="553968"/>
            <a:ext cx="7254176" cy="132556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60" y="553968"/>
            <a:ext cx="574816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2024-03-06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4639" y="2185988"/>
            <a:ext cx="6314101" cy="3300412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FCAF951F-39C3-8065-15AA-A7859737A69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74180" y="0"/>
            <a:ext cx="6484608" cy="6858000"/>
          </a:xfrm>
          <a:custGeom>
            <a:avLst/>
            <a:gdLst>
              <a:gd name="connsiteX0" fmla="*/ 1377013 w 6484608"/>
              <a:gd name="connsiteY0" fmla="*/ 0 h 6858000"/>
              <a:gd name="connsiteX1" fmla="*/ 6484608 w 6484608"/>
              <a:gd name="connsiteY1" fmla="*/ 0 h 6858000"/>
              <a:gd name="connsiteX2" fmla="*/ 6484608 w 6484608"/>
              <a:gd name="connsiteY2" fmla="*/ 1994419 h 6858000"/>
              <a:gd name="connsiteX3" fmla="*/ 5508053 w 6484608"/>
              <a:gd name="connsiteY3" fmla="*/ 6858000 h 6858000"/>
              <a:gd name="connsiteX4" fmla="*/ 0 w 6484608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4608" h="6858000">
                <a:moveTo>
                  <a:pt x="1377013" y="0"/>
                </a:moveTo>
                <a:lnTo>
                  <a:pt x="6484608" y="0"/>
                </a:lnTo>
                <a:lnTo>
                  <a:pt x="6484608" y="1994419"/>
                </a:lnTo>
                <a:lnTo>
                  <a:pt x="5508053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6202645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i bak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FB429D19-2733-6407-5A9D-6AE3B7D212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25243" y="353974"/>
            <a:ext cx="7966001" cy="1325563"/>
          </a:xfrm>
          <a:prstGeom prst="roundRect">
            <a:avLst>
              <a:gd name="adj" fmla="val 47670"/>
            </a:avLst>
          </a:prstGeo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2024-03-06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innehåll 9">
            <a:extLst>
              <a:ext uri="{FF2B5EF4-FFF2-40B4-BE49-F238E27FC236}">
                <a16:creationId xmlns:a16="http://schemas.microsoft.com/office/drawing/2014/main" id="{B340D1FE-91B5-DD28-5614-6403297AD69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25243" y="1794168"/>
            <a:ext cx="5770562" cy="4303712"/>
          </a:xfrm>
          <a:prstGeom prst="roundRect">
            <a:avLst>
              <a:gd name="adj" fmla="val 10849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4200449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i bakgr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FB429D19-2733-6407-5A9D-6AE3B7D212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25243" y="353974"/>
            <a:ext cx="7966001" cy="1325563"/>
          </a:xfrm>
          <a:prstGeom prst="roundRect">
            <a:avLst>
              <a:gd name="adj" fmla="val 47670"/>
            </a:avLst>
          </a:prstGeom>
          <a:solidFill>
            <a:schemeClr val="tx1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2024-03-06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innehåll 9">
            <a:extLst>
              <a:ext uri="{FF2B5EF4-FFF2-40B4-BE49-F238E27FC236}">
                <a16:creationId xmlns:a16="http://schemas.microsoft.com/office/drawing/2014/main" id="{B340D1FE-91B5-DD28-5614-6403297AD69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25243" y="1794168"/>
            <a:ext cx="5770562" cy="4303712"/>
          </a:xfrm>
          <a:prstGeom prst="roundRect">
            <a:avLst>
              <a:gd name="adj" fmla="val 10849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06907412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h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911DF9A9-ACB1-9663-C974-AAAF404E9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98090-2A6D-4633-81A4-7E99CC747416}" type="datetimeFigureOut">
              <a:rPr lang="sv-SE" smtClean="0"/>
              <a:t>2024-03-06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2ACD80FB-91C9-78E3-D687-C381DB9E4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0A4AD58A-7FE1-CF45-2E7E-B4995F870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33619-5E88-4FC7-85F4-C5902B3C93B3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A1A1D55E-9059-372D-F278-B4313CEC9B3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487856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hal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7445ADE-0771-92F4-5B90-13AC44020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98090-2A6D-4633-81A4-7E99CC747416}" type="datetimeFigureOut">
              <a:rPr lang="sv-SE" smtClean="0"/>
              <a:t>2024-03-06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1A925970-C1D8-BB16-222C-942E30AD8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6B1E5474-44FC-734D-D851-B463170EA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33619-5E88-4FC7-85F4-C5902B3C93B3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F66ACD1A-F930-A318-2566-2937C241172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8" name="Platshållare för bild 6">
            <a:extLst>
              <a:ext uri="{FF2B5EF4-FFF2-40B4-BE49-F238E27FC236}">
                <a16:creationId xmlns:a16="http://schemas.microsoft.com/office/drawing/2014/main" id="{2A7494A7-D1E6-4EBF-2A26-781565FE11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306351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tshållare för bild 13">
            <a:extLst>
              <a:ext uri="{FF2B5EF4-FFF2-40B4-BE49-F238E27FC236}">
                <a16:creationId xmlns:a16="http://schemas.microsoft.com/office/drawing/2014/main" id="{6C54A86A-BF1E-48A1-5C80-A6A140513C5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26888" y="0"/>
            <a:ext cx="8265111" cy="6858000"/>
          </a:xfrm>
          <a:custGeom>
            <a:avLst/>
            <a:gdLst>
              <a:gd name="connsiteX0" fmla="*/ 0 w 6828029"/>
              <a:gd name="connsiteY0" fmla="*/ 0 h 6858000"/>
              <a:gd name="connsiteX1" fmla="*/ 3414015 w 6828029"/>
              <a:gd name="connsiteY1" fmla="*/ 0 h 6858000"/>
              <a:gd name="connsiteX2" fmla="*/ 6828029 w 6828029"/>
              <a:gd name="connsiteY2" fmla="*/ 3429000 h 6858000"/>
              <a:gd name="connsiteX3" fmla="*/ 3414015 w 6828029"/>
              <a:gd name="connsiteY3" fmla="*/ 6858000 h 6858000"/>
              <a:gd name="connsiteX4" fmla="*/ 0 w 6828029"/>
              <a:gd name="connsiteY4" fmla="*/ 6858000 h 6858000"/>
              <a:gd name="connsiteX5" fmla="*/ 3414015 w 6828029"/>
              <a:gd name="connsiteY5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28029" h="6858000">
                <a:moveTo>
                  <a:pt x="0" y="0"/>
                </a:moveTo>
                <a:lnTo>
                  <a:pt x="3414015" y="0"/>
                </a:lnTo>
                <a:lnTo>
                  <a:pt x="6828029" y="3429000"/>
                </a:lnTo>
                <a:lnTo>
                  <a:pt x="3414015" y="6858000"/>
                </a:lnTo>
                <a:lnTo>
                  <a:pt x="0" y="6858000"/>
                </a:lnTo>
                <a:lnTo>
                  <a:pt x="3414015" y="3429000"/>
                </a:lnTo>
                <a:close/>
              </a:path>
            </a:pathLst>
          </a:custGeom>
          <a:ln w="28575">
            <a:solidFill>
              <a:srgbClr val="64B444">
                <a:alpha val="50196"/>
              </a:srgbClr>
            </a:solidFill>
          </a:ln>
        </p:spPr>
        <p:txBody>
          <a:bodyPr wrap="square">
            <a:noAutofit/>
          </a:bodyPr>
          <a:lstStyle/>
          <a:p>
            <a:endParaRPr lang="sv-SE" dirty="0"/>
          </a:p>
        </p:txBody>
      </p:sp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8E0F47BC-757E-F0D4-8429-397F211A32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8052047" cy="6858000"/>
          </a:xfrm>
          <a:custGeom>
            <a:avLst/>
            <a:gdLst>
              <a:gd name="connsiteX0" fmla="*/ 0 w 6966857"/>
              <a:gd name="connsiteY0" fmla="*/ 0 h 6858000"/>
              <a:gd name="connsiteX1" fmla="*/ 3537857 w 6966857"/>
              <a:gd name="connsiteY1" fmla="*/ 0 h 6858000"/>
              <a:gd name="connsiteX2" fmla="*/ 6966857 w 6966857"/>
              <a:gd name="connsiteY2" fmla="*/ 3429000 h 6858000"/>
              <a:gd name="connsiteX3" fmla="*/ 3537857 w 6966857"/>
              <a:gd name="connsiteY3" fmla="*/ 6858000 h 6858000"/>
              <a:gd name="connsiteX4" fmla="*/ 0 w 6966857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66857" h="6858000">
                <a:moveTo>
                  <a:pt x="0" y="0"/>
                </a:moveTo>
                <a:lnTo>
                  <a:pt x="3537857" y="0"/>
                </a:lnTo>
                <a:lnTo>
                  <a:pt x="6966857" y="3429000"/>
                </a:lnTo>
                <a:lnTo>
                  <a:pt x="3537857" y="6858000"/>
                </a:lnTo>
                <a:lnTo>
                  <a:pt x="0" y="6858000"/>
                </a:lnTo>
                <a:close/>
              </a:path>
            </a:pathLst>
          </a:custGeom>
          <a:ln w="28575">
            <a:solidFill>
              <a:srgbClr val="64B444">
                <a:alpha val="50196"/>
              </a:srgbClr>
            </a:solidFill>
          </a:ln>
        </p:spPr>
        <p:txBody>
          <a:bodyPr wrap="square">
            <a:noAutofit/>
          </a:bodyPr>
          <a:lstStyle/>
          <a:p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00BBE16D-4B94-D147-2CB3-16E4191EA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98090-2A6D-4633-81A4-7E99CC747416}" type="datetimeFigureOut">
              <a:rPr lang="sv-SE" smtClean="0"/>
              <a:pPr/>
              <a:t>2024-03-06</a:t>
            </a:fld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1CBA675D-990F-E910-DFA6-74F274749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62EFB529-231D-B336-B4D2-EC4638996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33619-5E88-4FC7-85F4-C5902B3C93B3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C67E165F-B58E-E6C0-D7FA-B01A5D0984F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30420" y="0"/>
            <a:ext cx="4061579" cy="6858000"/>
          </a:xfrm>
          <a:custGeom>
            <a:avLst/>
            <a:gdLst>
              <a:gd name="connsiteX0" fmla="*/ 4061579 w 4061579"/>
              <a:gd name="connsiteY0" fmla="*/ 3429001 h 6858000"/>
              <a:gd name="connsiteX1" fmla="*/ 4061579 w 4061579"/>
              <a:gd name="connsiteY1" fmla="*/ 6858000 h 6858000"/>
              <a:gd name="connsiteX2" fmla="*/ 0 w 4061579"/>
              <a:gd name="connsiteY2" fmla="*/ 6858000 h 6858000"/>
              <a:gd name="connsiteX3" fmla="*/ 0 w 4061579"/>
              <a:gd name="connsiteY3" fmla="*/ 0 h 6858000"/>
              <a:gd name="connsiteX4" fmla="*/ 4061579 w 4061579"/>
              <a:gd name="connsiteY4" fmla="*/ 0 h 6858000"/>
              <a:gd name="connsiteX5" fmla="*/ 4061579 w 4061579"/>
              <a:gd name="connsiteY5" fmla="*/ 34289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1579" h="6858000">
                <a:moveTo>
                  <a:pt x="4061579" y="3429001"/>
                </a:moveTo>
                <a:lnTo>
                  <a:pt x="4061579" y="6858000"/>
                </a:lnTo>
                <a:lnTo>
                  <a:pt x="0" y="6858000"/>
                </a:lnTo>
                <a:close/>
                <a:moveTo>
                  <a:pt x="0" y="0"/>
                </a:moveTo>
                <a:lnTo>
                  <a:pt x="4061579" y="0"/>
                </a:lnTo>
                <a:lnTo>
                  <a:pt x="4061579" y="3428999"/>
                </a:lnTo>
                <a:close/>
              </a:path>
            </a:pathLst>
          </a:custGeom>
          <a:ln w="28575">
            <a:solidFill>
              <a:srgbClr val="64B444">
                <a:alpha val="50196"/>
              </a:srgbClr>
            </a:solidFill>
          </a:ln>
        </p:spPr>
        <p:txBody>
          <a:bodyPr wrap="square">
            <a:noAutofit/>
          </a:bodyPr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828870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bubb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6B8A1D33-1169-5639-99B8-9BEF486C2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98090-2A6D-4633-81A4-7E99CC747416}" type="datetimeFigureOut">
              <a:rPr lang="sv-SE" smtClean="0"/>
              <a:t>2024-03-06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173FD71A-B3DC-5BAB-07EF-F4BC01A39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87E15D9C-C52A-6FF3-5E21-39960B4C6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33619-5E88-4FC7-85F4-C5902B3C93B3}" type="slidenum">
              <a:rPr lang="sv-SE" smtClean="0"/>
              <a:t>‹#›</a:t>
            </a:fld>
            <a:endParaRPr lang="sv-SE"/>
          </a:p>
        </p:txBody>
      </p:sp>
      <p:sp>
        <p:nvSpPr>
          <p:cNvPr id="6" name="Platshållare för bild 6">
            <a:extLst>
              <a:ext uri="{FF2B5EF4-FFF2-40B4-BE49-F238E27FC236}">
                <a16:creationId xmlns:a16="http://schemas.microsoft.com/office/drawing/2014/main" id="{9EB31FDA-3E03-CF46-D7BD-425B6323FE8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686475" y="136525"/>
            <a:ext cx="2246243" cy="2299182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716E0C81-BADA-6D77-F0CF-B5116F7D687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785432" y="3429000"/>
            <a:ext cx="2789035" cy="271134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8" name="Platshållare för bild 6">
            <a:extLst>
              <a:ext uri="{FF2B5EF4-FFF2-40B4-BE49-F238E27FC236}">
                <a16:creationId xmlns:a16="http://schemas.microsoft.com/office/drawing/2014/main" id="{A6C84CEE-88F8-FE05-1476-64735690666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72215" y="-434700"/>
            <a:ext cx="3688037" cy="364635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9" name="Platshållare för bild 6">
            <a:extLst>
              <a:ext uri="{FF2B5EF4-FFF2-40B4-BE49-F238E27FC236}">
                <a16:creationId xmlns:a16="http://schemas.microsoft.com/office/drawing/2014/main" id="{C0AE28E5-6360-B095-7687-9E85A5236C3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3211650"/>
            <a:ext cx="3688037" cy="364635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10" name="Platshållare för bild 6">
            <a:extLst>
              <a:ext uri="{FF2B5EF4-FFF2-40B4-BE49-F238E27FC236}">
                <a16:creationId xmlns:a16="http://schemas.microsoft.com/office/drawing/2014/main" id="{3F55C4EB-91A7-4253-1EF3-5FBC5DAF577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-36443" y="1222693"/>
            <a:ext cx="2246243" cy="2299182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11" name="Platshållare för bild 6">
            <a:extLst>
              <a:ext uri="{FF2B5EF4-FFF2-40B4-BE49-F238E27FC236}">
                <a16:creationId xmlns:a16="http://schemas.microsoft.com/office/drawing/2014/main" id="{0E1ED118-2DEC-E62C-B37C-53389B7E023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849757" y="2485490"/>
            <a:ext cx="2246243" cy="2299182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12" name="Platshållare för bild 6">
            <a:extLst>
              <a:ext uri="{FF2B5EF4-FFF2-40B4-BE49-F238E27FC236}">
                <a16:creationId xmlns:a16="http://schemas.microsoft.com/office/drawing/2014/main" id="{81F2BCE5-922E-C48E-CE76-193BADBCBDE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183843" y="-621631"/>
            <a:ext cx="2789035" cy="271134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13" name="Platshållare för bild 6">
            <a:extLst>
              <a:ext uri="{FF2B5EF4-FFF2-40B4-BE49-F238E27FC236}">
                <a16:creationId xmlns:a16="http://schemas.microsoft.com/office/drawing/2014/main" id="{17A8937E-5624-2805-67BD-B2025F92D6B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038600" y="5180448"/>
            <a:ext cx="2789035" cy="271134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14" name="Platshållare för bild 6">
            <a:extLst>
              <a:ext uri="{FF2B5EF4-FFF2-40B4-BE49-F238E27FC236}">
                <a16:creationId xmlns:a16="http://schemas.microsoft.com/office/drawing/2014/main" id="{8E2B47B4-465E-A850-912C-ACF00386EE95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230126" y="2961497"/>
            <a:ext cx="3688037" cy="364635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15" name="Platshållare för bild 6">
            <a:extLst>
              <a:ext uri="{FF2B5EF4-FFF2-40B4-BE49-F238E27FC236}">
                <a16:creationId xmlns:a16="http://schemas.microsoft.com/office/drawing/2014/main" id="{6502FD31-680B-8BF7-F1F7-BF34E1DC9FE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758882" y="-1191728"/>
            <a:ext cx="2789035" cy="271134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106385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ldsk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FBCE8F0A-9C1E-3DEE-810B-EE6F14BCB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98090-2A6D-4633-81A4-7E99CC747416}" type="datetimeFigureOut">
              <a:rPr lang="sv-SE" smtClean="0"/>
              <a:t>2024-03-06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09A9CEA8-4D19-DA07-0908-2199E4650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9A6C7FCB-E066-29A4-C21B-5210D9B10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33619-5E88-4FC7-85F4-C5902B3C93B3}" type="slidenum">
              <a:rPr lang="sv-SE" smtClean="0"/>
              <a:t>‹#›</a:t>
            </a:fld>
            <a:endParaRPr lang="sv-SE"/>
          </a:p>
        </p:txBody>
      </p:sp>
      <p:sp>
        <p:nvSpPr>
          <p:cNvPr id="6" name="Platshållare för bild 6">
            <a:extLst>
              <a:ext uri="{FF2B5EF4-FFF2-40B4-BE49-F238E27FC236}">
                <a16:creationId xmlns:a16="http://schemas.microsoft.com/office/drawing/2014/main" id="{6DDE7E52-1451-D057-DF39-C2585303D50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0D97A074-F302-E448-CAE1-16FE1B10F2E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8" name="Platshållare för bild 6">
            <a:extLst>
              <a:ext uri="{FF2B5EF4-FFF2-40B4-BE49-F238E27FC236}">
                <a16:creationId xmlns:a16="http://schemas.microsoft.com/office/drawing/2014/main" id="{C5E60E09-DA38-4857-A855-D1DFCB67CB4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29000"/>
            <a:ext cx="60960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81691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4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0CDE10DD-F68A-5A31-8DC5-037D86C263D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5C51F40D-6C2F-735C-C257-D9E26D09A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365125"/>
            <a:ext cx="6344203" cy="3533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BDADB6B1-5F34-8F3B-BDFE-9916E3D42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9F1AA8-BCD5-48DF-8184-F016C0D2B391}" type="datetimeFigureOut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444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2024-03-06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30F5DDBE-5704-6624-1160-A84BF6FF6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873CE649-980D-2109-9548-70C2335D1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C3B66-948E-440D-A7D8-E35FC7571F3F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444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A55F9E5D-2E41-902E-400E-118F603E1A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4251325"/>
            <a:ext cx="6786563" cy="9779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dirty="0"/>
              <a:t>Klicka här för att lägga till text</a:t>
            </a:r>
          </a:p>
        </p:txBody>
      </p:sp>
      <p:sp>
        <p:nvSpPr>
          <p:cNvPr id="9" name="Platshållare för bild 6">
            <a:extLst>
              <a:ext uri="{FF2B5EF4-FFF2-40B4-BE49-F238E27FC236}">
                <a16:creationId xmlns:a16="http://schemas.microsoft.com/office/drawing/2014/main" id="{8F42815A-FCB0-0260-647F-E6163F3635F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49002" y="2236165"/>
            <a:ext cx="2246243" cy="2299182"/>
          </a:xfrm>
          <a:prstGeom prst="ellipse">
            <a:avLst/>
          </a:prstGeom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10" name="Platshållare för bild 6">
            <a:extLst>
              <a:ext uri="{FF2B5EF4-FFF2-40B4-BE49-F238E27FC236}">
                <a16:creationId xmlns:a16="http://schemas.microsoft.com/office/drawing/2014/main" id="{83B2632B-4FE4-ED33-8286-78107288DEE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27706" y="3629266"/>
            <a:ext cx="2789035" cy="2711345"/>
          </a:xfrm>
          <a:prstGeom prst="ellipse">
            <a:avLst/>
          </a:prstGeom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11" name="Platshållare för bild 6">
            <a:extLst>
              <a:ext uri="{FF2B5EF4-FFF2-40B4-BE49-F238E27FC236}">
                <a16:creationId xmlns:a16="http://schemas.microsoft.com/office/drawing/2014/main" id="{B238E7C3-BD03-79D0-13B7-3823295AE6E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98885" y="471591"/>
            <a:ext cx="3688037" cy="3646350"/>
          </a:xfrm>
          <a:prstGeom prst="ellipse">
            <a:avLst/>
          </a:prstGeom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9930253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ildsk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F45E343C-652B-9F23-8D86-7935826BE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98090-2A6D-4633-81A4-7E99CC747416}" type="datetimeFigureOut">
              <a:rPr lang="sv-SE" smtClean="0"/>
              <a:t>2024-03-06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27297D24-D6A2-0703-1D54-85FEF98D9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3312064-8BE3-FB6D-E390-43C26F4BD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33619-5E88-4FC7-85F4-C5902B3C93B3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5D1330A2-7A8A-8B0B-8DBA-692FFDC6C9E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8" name="Platshållare för bild 6">
            <a:extLst>
              <a:ext uri="{FF2B5EF4-FFF2-40B4-BE49-F238E27FC236}">
                <a16:creationId xmlns:a16="http://schemas.microsoft.com/office/drawing/2014/main" id="{475D6A5A-ED37-D1FB-689E-8356F1ACBD2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9" name="Platshållare för bild 6">
            <a:extLst>
              <a:ext uri="{FF2B5EF4-FFF2-40B4-BE49-F238E27FC236}">
                <a16:creationId xmlns:a16="http://schemas.microsoft.com/office/drawing/2014/main" id="{ED26F1B5-422C-122B-3984-FECB87F5D74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29000"/>
            <a:ext cx="30480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10" name="Platshållare för bild 6">
            <a:extLst>
              <a:ext uri="{FF2B5EF4-FFF2-40B4-BE49-F238E27FC236}">
                <a16:creationId xmlns:a16="http://schemas.microsoft.com/office/drawing/2014/main" id="{944ED383-A690-0B5E-BAD4-D943E201EED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44000" y="3429000"/>
            <a:ext cx="30480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2261165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ildsk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B75C7731-3557-8C37-2ACF-694886476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98090-2A6D-4633-81A4-7E99CC747416}" type="datetimeFigureOut">
              <a:rPr lang="sv-SE" smtClean="0"/>
              <a:t>2024-03-06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F876F217-F29A-8E7C-2799-89FCE70A7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B21327F-4663-E113-54D9-ADE5B598E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33619-5E88-4FC7-85F4-C5902B3C93B3}" type="slidenum">
              <a:rPr lang="sv-SE" smtClean="0"/>
              <a:t>‹#›</a:t>
            </a:fld>
            <a:endParaRPr lang="sv-SE"/>
          </a:p>
        </p:txBody>
      </p:sp>
      <p:sp>
        <p:nvSpPr>
          <p:cNvPr id="6" name="Platshållare för bild 6">
            <a:extLst>
              <a:ext uri="{FF2B5EF4-FFF2-40B4-BE49-F238E27FC236}">
                <a16:creationId xmlns:a16="http://schemas.microsoft.com/office/drawing/2014/main" id="{941C9537-8B93-99EB-C068-BC6894FCA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8" name="Platshållare för bild 6">
            <a:extLst>
              <a:ext uri="{FF2B5EF4-FFF2-40B4-BE49-F238E27FC236}">
                <a16:creationId xmlns:a16="http://schemas.microsoft.com/office/drawing/2014/main" id="{CD0D9B28-5C6E-4D6D-C1C0-9630558E3B4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29000"/>
            <a:ext cx="30480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9" name="Platshållare för bild 6">
            <a:extLst>
              <a:ext uri="{FF2B5EF4-FFF2-40B4-BE49-F238E27FC236}">
                <a16:creationId xmlns:a16="http://schemas.microsoft.com/office/drawing/2014/main" id="{A731C18E-55CF-D35A-24BD-3A37E87D962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44000" y="3429000"/>
            <a:ext cx="30480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10" name="Platshållare för bild 6">
            <a:extLst>
              <a:ext uri="{FF2B5EF4-FFF2-40B4-BE49-F238E27FC236}">
                <a16:creationId xmlns:a16="http://schemas.microsoft.com/office/drawing/2014/main" id="{144DD2B5-BCD8-8B77-AF26-16273205400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0"/>
            <a:ext cx="30480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11" name="Platshållare för bild 6">
            <a:extLst>
              <a:ext uri="{FF2B5EF4-FFF2-40B4-BE49-F238E27FC236}">
                <a16:creationId xmlns:a16="http://schemas.microsoft.com/office/drawing/2014/main" id="{9C24DBF4-2FD8-9907-C8F8-2A7478A9F9A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44000" y="0"/>
            <a:ext cx="30480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216707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bildsk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6">
            <a:extLst>
              <a:ext uri="{FF2B5EF4-FFF2-40B4-BE49-F238E27FC236}">
                <a16:creationId xmlns:a16="http://schemas.microsoft.com/office/drawing/2014/main" id="{CBE5B888-4C87-9D5D-0C42-1E6734EC9BC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3436745"/>
            <a:ext cx="30480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8" name="Platshållare för bild 6">
            <a:extLst>
              <a:ext uri="{FF2B5EF4-FFF2-40B4-BE49-F238E27FC236}">
                <a16:creationId xmlns:a16="http://schemas.microsoft.com/office/drawing/2014/main" id="{50A8AACD-082B-8D8E-BC9F-87D77D7B8AA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047619" y="3436745"/>
            <a:ext cx="30480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10" name="Platshållare för bild 6">
            <a:extLst>
              <a:ext uri="{FF2B5EF4-FFF2-40B4-BE49-F238E27FC236}">
                <a16:creationId xmlns:a16="http://schemas.microsoft.com/office/drawing/2014/main" id="{933C2AD8-8992-148F-C9DE-E79D9B5FC8B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-4063" y="3436745"/>
            <a:ext cx="30480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13" name="Platshållare för bild 6">
            <a:extLst>
              <a:ext uri="{FF2B5EF4-FFF2-40B4-BE49-F238E27FC236}">
                <a16:creationId xmlns:a16="http://schemas.microsoft.com/office/drawing/2014/main" id="{C459E502-6E81-8730-0C47-9EB3CBC849A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144000" y="3435573"/>
            <a:ext cx="30480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AA8E94BC-E913-3EB2-A121-B697185F4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98090-2A6D-4633-81A4-7E99CC747416}" type="datetimeFigureOut">
              <a:rPr lang="sv-SE" smtClean="0"/>
              <a:t>2024-03-06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774C942C-DFDA-D891-A865-2CC9439FA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D3ECCA96-8D8A-F71B-1E73-1979BAEC6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33619-5E88-4FC7-85F4-C5902B3C93B3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A43B591-F95C-6381-0991-BAE34341697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0"/>
            <a:ext cx="30480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9" name="Platshållare för bild 6">
            <a:extLst>
              <a:ext uri="{FF2B5EF4-FFF2-40B4-BE49-F238E27FC236}">
                <a16:creationId xmlns:a16="http://schemas.microsoft.com/office/drawing/2014/main" id="{3A1BD395-4105-97BE-1D54-D8DDAE4BB59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048000" y="0"/>
            <a:ext cx="30480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11" name="Platshållare för bild 6">
            <a:extLst>
              <a:ext uri="{FF2B5EF4-FFF2-40B4-BE49-F238E27FC236}">
                <a16:creationId xmlns:a16="http://schemas.microsoft.com/office/drawing/2014/main" id="{3F40874D-377F-ADB0-C0A3-7CFBB8CD419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30480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12" name="Platshållare för bild 6">
            <a:extLst>
              <a:ext uri="{FF2B5EF4-FFF2-40B4-BE49-F238E27FC236}">
                <a16:creationId xmlns:a16="http://schemas.microsoft.com/office/drawing/2014/main" id="{3F2273C0-9969-61C4-5223-E12DC38A2AE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44000" y="5025"/>
            <a:ext cx="30480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56459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bildsk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tshållare för bild 6">
            <a:extLst>
              <a:ext uri="{FF2B5EF4-FFF2-40B4-BE49-F238E27FC236}">
                <a16:creationId xmlns:a16="http://schemas.microsoft.com/office/drawing/2014/main" id="{4ABBDD45-60EE-CEED-0FD5-45DA0F8F936F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2433841" y="4578090"/>
            <a:ext cx="2401515" cy="22824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47" name="Platshållare för bild 6">
            <a:extLst>
              <a:ext uri="{FF2B5EF4-FFF2-40B4-BE49-F238E27FC236}">
                <a16:creationId xmlns:a16="http://schemas.microsoft.com/office/drawing/2014/main" id="{EC9A7BD9-5D9B-B37D-C358-37E825F3C487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834924" y="4585358"/>
            <a:ext cx="2474879" cy="22726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51" name="Platshållare för bild 6">
            <a:extLst>
              <a:ext uri="{FF2B5EF4-FFF2-40B4-BE49-F238E27FC236}">
                <a16:creationId xmlns:a16="http://schemas.microsoft.com/office/drawing/2014/main" id="{B119CA70-EA3D-D242-DED8-2F615C2EB2D6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9745028" y="4584063"/>
            <a:ext cx="2446972" cy="22729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7A40BB45-3FFD-E5A3-D7D6-FFC7A0B9E1CF}"/>
              </a:ext>
            </a:extLst>
          </p:cNvPr>
          <p:cNvSpPr/>
          <p:nvPr userDrawn="1"/>
        </p:nvSpPr>
        <p:spPr>
          <a:xfrm>
            <a:off x="7309202" y="4584065"/>
            <a:ext cx="2438366" cy="2276475"/>
          </a:xfrm>
          <a:prstGeom prst="rect">
            <a:avLst/>
          </a:prstGeom>
          <a:solidFill>
            <a:srgbClr val="64B4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FC56F12F-5FF0-1092-24D9-E04C5D857489}"/>
              </a:ext>
            </a:extLst>
          </p:cNvPr>
          <p:cNvSpPr/>
          <p:nvPr userDrawn="1"/>
        </p:nvSpPr>
        <p:spPr>
          <a:xfrm>
            <a:off x="-2047" y="4581526"/>
            <a:ext cx="2440751" cy="2276474"/>
          </a:xfrm>
          <a:prstGeom prst="rect">
            <a:avLst/>
          </a:prstGeom>
          <a:solidFill>
            <a:srgbClr val="64B4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AA8E94BC-E913-3EB2-A121-B697185F4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98090-2A6D-4633-81A4-7E99CC747416}" type="datetimeFigureOut">
              <a:rPr lang="sv-SE" smtClean="0"/>
              <a:t>2024-03-06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774C942C-DFDA-D891-A865-2CC9439FA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D3ECCA96-8D8A-F71B-1E73-1979BAEC6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33619-5E88-4FC7-85F4-C5902B3C93B3}" type="slidenum">
              <a:rPr lang="sv-SE" smtClean="0"/>
              <a:t>‹#›</a:t>
            </a:fld>
            <a:endParaRPr lang="sv-SE"/>
          </a:p>
        </p:txBody>
      </p:sp>
      <p:sp>
        <p:nvSpPr>
          <p:cNvPr id="37" name="Platshållare för bild 6">
            <a:extLst>
              <a:ext uri="{FF2B5EF4-FFF2-40B4-BE49-F238E27FC236}">
                <a16:creationId xmlns:a16="http://schemas.microsoft.com/office/drawing/2014/main" id="{9B590C78-6100-EF52-EB73-C1F97724FB8F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7309803" y="-2539"/>
            <a:ext cx="2436177" cy="22780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45" name="Platshållare för bild 6">
            <a:extLst>
              <a:ext uri="{FF2B5EF4-FFF2-40B4-BE49-F238E27FC236}">
                <a16:creationId xmlns:a16="http://schemas.microsoft.com/office/drawing/2014/main" id="{839FA681-7B45-E88C-1E47-CC391473F3F9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2433672" y="-1396"/>
            <a:ext cx="2397929" cy="22764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48" name="Platshållare för bild 6">
            <a:extLst>
              <a:ext uri="{FF2B5EF4-FFF2-40B4-BE49-F238E27FC236}">
                <a16:creationId xmlns:a16="http://schemas.microsoft.com/office/drawing/2014/main" id="{D7D7B9AD-12A3-46AB-055C-4B6F02E343B9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2428592" y="2275517"/>
            <a:ext cx="2409304" cy="23087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50" name="Platshållare för bild 6">
            <a:extLst>
              <a:ext uri="{FF2B5EF4-FFF2-40B4-BE49-F238E27FC236}">
                <a16:creationId xmlns:a16="http://schemas.microsoft.com/office/drawing/2014/main" id="{D171D440-922D-EA3C-127A-3FEB77AD65FD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4835355" y="2276124"/>
            <a:ext cx="2473847" cy="23092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53" name="Platshållare för bild 6">
            <a:extLst>
              <a:ext uri="{FF2B5EF4-FFF2-40B4-BE49-F238E27FC236}">
                <a16:creationId xmlns:a16="http://schemas.microsoft.com/office/drawing/2014/main" id="{BA585082-E549-EA38-46F9-15F324C63A6E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7309202" y="2272609"/>
            <a:ext cx="2437063" cy="2312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77C28C46-318F-40E6-9E95-05135813AAC3}"/>
              </a:ext>
            </a:extLst>
          </p:cNvPr>
          <p:cNvSpPr/>
          <p:nvPr userDrawn="1"/>
        </p:nvSpPr>
        <p:spPr>
          <a:xfrm>
            <a:off x="4832384" y="0"/>
            <a:ext cx="2484438" cy="2276476"/>
          </a:xfrm>
          <a:prstGeom prst="rect">
            <a:avLst/>
          </a:prstGeom>
          <a:solidFill>
            <a:srgbClr val="64B4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18164501-0B02-B02B-135F-1971DA669652}"/>
              </a:ext>
            </a:extLst>
          </p:cNvPr>
          <p:cNvSpPr/>
          <p:nvPr userDrawn="1"/>
        </p:nvSpPr>
        <p:spPr>
          <a:xfrm>
            <a:off x="9744427" y="2270024"/>
            <a:ext cx="2447573" cy="2312392"/>
          </a:xfrm>
          <a:prstGeom prst="rect">
            <a:avLst/>
          </a:prstGeom>
          <a:solidFill>
            <a:srgbClr val="64B4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9069822D-62F5-5656-72CF-81658A9F1C71}"/>
              </a:ext>
            </a:extLst>
          </p:cNvPr>
          <p:cNvSpPr/>
          <p:nvPr userDrawn="1"/>
        </p:nvSpPr>
        <p:spPr>
          <a:xfrm>
            <a:off x="-1" y="0"/>
            <a:ext cx="2433841" cy="2276475"/>
          </a:xfrm>
          <a:prstGeom prst="rect">
            <a:avLst/>
          </a:prstGeom>
          <a:solidFill>
            <a:srgbClr val="64B4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8" name="Platshållare för bild 6">
            <a:extLst>
              <a:ext uri="{FF2B5EF4-FFF2-40B4-BE49-F238E27FC236}">
                <a16:creationId xmlns:a16="http://schemas.microsoft.com/office/drawing/2014/main" id="{8730BBA1-8CC1-E846-7A1E-66DE5A0436A1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-4586" y="2276473"/>
            <a:ext cx="2437035" cy="23075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22" name="Platshållare för bild 6">
            <a:extLst>
              <a:ext uri="{FF2B5EF4-FFF2-40B4-BE49-F238E27FC236}">
                <a16:creationId xmlns:a16="http://schemas.microsoft.com/office/drawing/2014/main" id="{F123EA20-2679-7161-1527-D4A6A88E2E75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9745028" y="274"/>
            <a:ext cx="2446972" cy="22679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215317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611" userDrawn="1">
          <p15:clr>
            <a:srgbClr val="FBAE40"/>
          </p15:clr>
        </p15:guide>
        <p15:guide id="3" orient="horz" pos="2886" userDrawn="1">
          <p15:clr>
            <a:srgbClr val="FBAE40"/>
          </p15:clr>
        </p15:guide>
        <p15:guide id="4" orient="horz" pos="1434" userDrawn="1">
          <p15:clr>
            <a:srgbClr val="FBAE40"/>
          </p15:clr>
        </p15:guide>
        <p15:guide id="5" pos="1527" userDrawn="1">
          <p15:clr>
            <a:srgbClr val="FBAE40"/>
          </p15:clr>
        </p15:guide>
        <p15:guide id="6" pos="6153" userDrawn="1">
          <p15:clr>
            <a:srgbClr val="FBAE40"/>
          </p15:clr>
        </p15:guide>
        <p15:guide id="7" pos="3046" userDrawn="1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4EFB4B3-3F8F-EEA0-BC16-D2E7D8B7A6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525688"/>
            <a:ext cx="10604500" cy="1077912"/>
          </a:xfrm>
        </p:spPr>
        <p:txBody>
          <a:bodyPr anchor="b"/>
          <a:lstStyle>
            <a:lvl1pPr algn="ctr">
              <a:defRPr sz="6000" b="1">
                <a:solidFill>
                  <a:srgbClr val="64B444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7F82ABD-21BA-DF6D-ACFD-556E02947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8A7B0-B561-434F-86F2-36DDF5891D95}" type="datetimeFigureOut">
              <a:rPr lang="sv-SE" smtClean="0"/>
              <a:t>2024-03-06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A823BD5-1640-5E6C-A569-7D89872E0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307DF0D-EDE9-A44D-7762-DB8F53874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EA717-CDB2-4B12-921B-458F8D953315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bild 7">
            <a:extLst>
              <a:ext uri="{FF2B5EF4-FFF2-40B4-BE49-F238E27FC236}">
                <a16:creationId xmlns:a16="http://schemas.microsoft.com/office/drawing/2014/main" id="{AE203E59-6256-677D-A5D5-2743C47D9CC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96000" y="1987775"/>
            <a:ext cx="1800000" cy="180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12" name="Platshållare för bild 7">
            <a:extLst>
              <a:ext uri="{FF2B5EF4-FFF2-40B4-BE49-F238E27FC236}">
                <a16:creationId xmlns:a16="http://schemas.microsoft.com/office/drawing/2014/main" id="{05897F74-F606-AC6F-2DCA-60727BAB7DA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10700" y="1987775"/>
            <a:ext cx="1800000" cy="180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13" name="Platshållare för bild 7">
            <a:extLst>
              <a:ext uri="{FF2B5EF4-FFF2-40B4-BE49-F238E27FC236}">
                <a16:creationId xmlns:a16="http://schemas.microsoft.com/office/drawing/2014/main" id="{CD5D053A-E375-4F59-D23F-FE4DD1ACB2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781300" y="1987775"/>
            <a:ext cx="1800000" cy="180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14" name="Platshållare för bild 7">
            <a:extLst>
              <a:ext uri="{FF2B5EF4-FFF2-40B4-BE49-F238E27FC236}">
                <a16:creationId xmlns:a16="http://schemas.microsoft.com/office/drawing/2014/main" id="{675DD594-C063-C4F8-05E7-723A0D17AAD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66600" y="1987775"/>
            <a:ext cx="1800000" cy="180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15" name="Platshållare för bild 7">
            <a:extLst>
              <a:ext uri="{FF2B5EF4-FFF2-40B4-BE49-F238E27FC236}">
                <a16:creationId xmlns:a16="http://schemas.microsoft.com/office/drawing/2014/main" id="{4E8DE248-7005-1CA4-1AF2-078FECECE84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025400" y="2000475"/>
            <a:ext cx="1800000" cy="180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17" name="Platshållare för text 16">
            <a:extLst>
              <a:ext uri="{FF2B5EF4-FFF2-40B4-BE49-F238E27FC236}">
                <a16:creationId xmlns:a16="http://schemas.microsoft.com/office/drawing/2014/main" id="{8E0DC08E-B8CF-B81F-BB6F-49AB62D1098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025400" y="3962400"/>
            <a:ext cx="1800225" cy="16256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18" name="Platshållare för text 16">
            <a:extLst>
              <a:ext uri="{FF2B5EF4-FFF2-40B4-BE49-F238E27FC236}">
                <a16:creationId xmlns:a16="http://schemas.microsoft.com/office/drawing/2014/main" id="{D6363991-4538-9BFE-5C92-321A9D78546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781300" y="3962400"/>
            <a:ext cx="1800225" cy="16256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19" name="Platshållare för text 16">
            <a:extLst>
              <a:ext uri="{FF2B5EF4-FFF2-40B4-BE49-F238E27FC236}">
                <a16:creationId xmlns:a16="http://schemas.microsoft.com/office/drawing/2014/main" id="{2DB13236-F23F-190A-A050-5B0322D4A66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6150" y="3962400"/>
            <a:ext cx="1800225" cy="16256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0" name="Platshållare för text 16">
            <a:extLst>
              <a:ext uri="{FF2B5EF4-FFF2-40B4-BE49-F238E27FC236}">
                <a16:creationId xmlns:a16="http://schemas.microsoft.com/office/drawing/2014/main" id="{A07F66F3-A0FE-509A-A35A-10A041B0B43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610250" y="3962400"/>
            <a:ext cx="1800225" cy="16256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1" name="Platshållare för text 16">
            <a:extLst>
              <a:ext uri="{FF2B5EF4-FFF2-40B4-BE49-F238E27FC236}">
                <a16:creationId xmlns:a16="http://schemas.microsoft.com/office/drawing/2014/main" id="{27380AF1-43D3-D0B6-7B6D-6C9676FF9F4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195887" y="3962400"/>
            <a:ext cx="1800225" cy="16256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83638730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4EFB4B3-3F8F-EEA0-BC16-D2E7D8B7A6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525688"/>
            <a:ext cx="10604500" cy="1077912"/>
          </a:xfrm>
        </p:spPr>
        <p:txBody>
          <a:bodyPr anchor="b"/>
          <a:lstStyle>
            <a:lvl1pPr algn="ctr">
              <a:defRPr sz="6000" b="1">
                <a:solidFill>
                  <a:srgbClr val="64B444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7F82ABD-21BA-DF6D-ACFD-556E02947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8A7B0-B561-434F-86F2-36DDF5891D95}" type="datetimeFigureOut">
              <a:rPr lang="sv-SE" smtClean="0"/>
              <a:t>2024-03-06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A823BD5-1640-5E6C-A569-7D89872E0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307DF0D-EDE9-A44D-7762-DB8F53874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EA717-CDB2-4B12-921B-458F8D953315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bild 7">
            <a:extLst>
              <a:ext uri="{FF2B5EF4-FFF2-40B4-BE49-F238E27FC236}">
                <a16:creationId xmlns:a16="http://schemas.microsoft.com/office/drawing/2014/main" id="{AE203E59-6256-677D-A5D5-2743C47D9CC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91835" y="1629000"/>
            <a:ext cx="1800000" cy="180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12" name="Platshållare för bild 7">
            <a:extLst>
              <a:ext uri="{FF2B5EF4-FFF2-40B4-BE49-F238E27FC236}">
                <a16:creationId xmlns:a16="http://schemas.microsoft.com/office/drawing/2014/main" id="{05897F74-F606-AC6F-2DCA-60727BAB7DA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20287" y="1638637"/>
            <a:ext cx="1800000" cy="180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13" name="Platshållare för bild 7">
            <a:extLst>
              <a:ext uri="{FF2B5EF4-FFF2-40B4-BE49-F238E27FC236}">
                <a16:creationId xmlns:a16="http://schemas.microsoft.com/office/drawing/2014/main" id="{CD5D053A-E375-4F59-D23F-FE4DD1ACB2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779612" y="1638637"/>
            <a:ext cx="1800000" cy="180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14" name="Platshållare för bild 7">
            <a:extLst>
              <a:ext uri="{FF2B5EF4-FFF2-40B4-BE49-F238E27FC236}">
                <a16:creationId xmlns:a16="http://schemas.microsoft.com/office/drawing/2014/main" id="{675DD594-C063-C4F8-05E7-723A0D17AAD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66488" y="1629000"/>
            <a:ext cx="1800000" cy="180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15" name="Platshållare för bild 7">
            <a:extLst>
              <a:ext uri="{FF2B5EF4-FFF2-40B4-BE49-F238E27FC236}">
                <a16:creationId xmlns:a16="http://schemas.microsoft.com/office/drawing/2014/main" id="{4E8DE248-7005-1CA4-1AF2-078FECECE84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025512" y="1638637"/>
            <a:ext cx="1800000" cy="180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19" name="Platshållare för text 16">
            <a:extLst>
              <a:ext uri="{FF2B5EF4-FFF2-40B4-BE49-F238E27FC236}">
                <a16:creationId xmlns:a16="http://schemas.microsoft.com/office/drawing/2014/main" id="{2DB13236-F23F-190A-A050-5B0322D4A66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6262" y="3514613"/>
            <a:ext cx="1800225" cy="4826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" name="Platshållare för text 16">
            <a:extLst>
              <a:ext uri="{FF2B5EF4-FFF2-40B4-BE49-F238E27FC236}">
                <a16:creationId xmlns:a16="http://schemas.microsoft.com/office/drawing/2014/main" id="{AB703078-0055-CCDD-4F67-3B06ABCB15E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779499" y="3524475"/>
            <a:ext cx="1800225" cy="4826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7" name="Platshållare för text 16">
            <a:extLst>
              <a:ext uri="{FF2B5EF4-FFF2-40B4-BE49-F238E27FC236}">
                <a16:creationId xmlns:a16="http://schemas.microsoft.com/office/drawing/2014/main" id="{7BAAD363-9F6B-E390-1797-9B758E57B9B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191610" y="3514613"/>
            <a:ext cx="1800225" cy="4826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8" name="Platshållare för text 16">
            <a:extLst>
              <a:ext uri="{FF2B5EF4-FFF2-40B4-BE49-F238E27FC236}">
                <a16:creationId xmlns:a16="http://schemas.microsoft.com/office/drawing/2014/main" id="{1C93571E-5C96-D367-FECB-E39CA1AC6BE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620287" y="3524250"/>
            <a:ext cx="1800225" cy="4826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10" name="Platshållare för text 16">
            <a:extLst>
              <a:ext uri="{FF2B5EF4-FFF2-40B4-BE49-F238E27FC236}">
                <a16:creationId xmlns:a16="http://schemas.microsoft.com/office/drawing/2014/main" id="{C46CE0C2-1B2B-3719-4873-DFFE29CDC5B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0025287" y="3524250"/>
            <a:ext cx="1800225" cy="4826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11" name="Platshållare för bild 7">
            <a:extLst>
              <a:ext uri="{FF2B5EF4-FFF2-40B4-BE49-F238E27FC236}">
                <a16:creationId xmlns:a16="http://schemas.microsoft.com/office/drawing/2014/main" id="{096F6C6D-F341-2D6A-401A-1E4A598B9C8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66262" y="3997213"/>
            <a:ext cx="1800000" cy="180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16" name="Platshållare för bild 7">
            <a:extLst>
              <a:ext uri="{FF2B5EF4-FFF2-40B4-BE49-F238E27FC236}">
                <a16:creationId xmlns:a16="http://schemas.microsoft.com/office/drawing/2014/main" id="{F9F43FD0-1EBD-48F9-2939-1514983520E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779161" y="4006850"/>
            <a:ext cx="1800000" cy="180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22" name="Platshållare för text 16">
            <a:extLst>
              <a:ext uri="{FF2B5EF4-FFF2-40B4-BE49-F238E27FC236}">
                <a16:creationId xmlns:a16="http://schemas.microsoft.com/office/drawing/2014/main" id="{FD2842ED-DEA2-F412-BDC3-D672BBB36A7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66037" y="5797213"/>
            <a:ext cx="1800225" cy="4826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3" name="Platshållare för text 16">
            <a:extLst>
              <a:ext uri="{FF2B5EF4-FFF2-40B4-BE49-F238E27FC236}">
                <a16:creationId xmlns:a16="http://schemas.microsoft.com/office/drawing/2014/main" id="{90D78BA9-ABE3-BB42-C03C-3B048438E22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778936" y="5864113"/>
            <a:ext cx="1800225" cy="4826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4" name="Platshållare för bild 7">
            <a:extLst>
              <a:ext uri="{FF2B5EF4-FFF2-40B4-BE49-F238E27FC236}">
                <a16:creationId xmlns:a16="http://schemas.microsoft.com/office/drawing/2014/main" id="{DCF5A2EA-274E-38F0-6A56-ADB433EA37BF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5190709" y="4024201"/>
            <a:ext cx="1800000" cy="180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25" name="Platshållare för text 16">
            <a:extLst>
              <a:ext uri="{FF2B5EF4-FFF2-40B4-BE49-F238E27FC236}">
                <a16:creationId xmlns:a16="http://schemas.microsoft.com/office/drawing/2014/main" id="{F697451A-B534-2653-234A-4716DF7192F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190484" y="5824201"/>
            <a:ext cx="1800225" cy="4826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6" name="Platshållare för bild 7">
            <a:extLst>
              <a:ext uri="{FF2B5EF4-FFF2-40B4-BE49-F238E27FC236}">
                <a16:creationId xmlns:a16="http://schemas.microsoft.com/office/drawing/2014/main" id="{1018B913-0BBB-9E92-00A1-7346EAF9DA8A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7618711" y="4033838"/>
            <a:ext cx="1800000" cy="180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27" name="Platshållare för text 16">
            <a:extLst>
              <a:ext uri="{FF2B5EF4-FFF2-40B4-BE49-F238E27FC236}">
                <a16:creationId xmlns:a16="http://schemas.microsoft.com/office/drawing/2014/main" id="{86E60BCA-2350-A5A3-B21B-E45EA68DDC8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618486" y="5833838"/>
            <a:ext cx="1800225" cy="4826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8" name="Platshållare för bild 7">
            <a:extLst>
              <a:ext uri="{FF2B5EF4-FFF2-40B4-BE49-F238E27FC236}">
                <a16:creationId xmlns:a16="http://schemas.microsoft.com/office/drawing/2014/main" id="{6B0A4021-04B7-9896-5530-74DCD7E37837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10022699" y="4033838"/>
            <a:ext cx="1800000" cy="180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29" name="Platshållare för text 16">
            <a:extLst>
              <a:ext uri="{FF2B5EF4-FFF2-40B4-BE49-F238E27FC236}">
                <a16:creationId xmlns:a16="http://schemas.microsoft.com/office/drawing/2014/main" id="{6F083762-DCB4-AEED-9B46-A4FF92830654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0022474" y="5833838"/>
            <a:ext cx="1800225" cy="4826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15838869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4EFB4B3-3F8F-EEA0-BC16-D2E7D8B7A6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525688"/>
            <a:ext cx="10604500" cy="1077912"/>
          </a:xfrm>
        </p:spPr>
        <p:txBody>
          <a:bodyPr anchor="b"/>
          <a:lstStyle>
            <a:lvl1pPr algn="ctr">
              <a:defRPr sz="6000" b="1">
                <a:solidFill>
                  <a:srgbClr val="64B444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7F82ABD-21BA-DF6D-ACFD-556E02947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8A7B0-B561-434F-86F2-36DDF5891D95}" type="datetimeFigureOut">
              <a:rPr lang="sv-SE" smtClean="0"/>
              <a:t>2024-03-06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A823BD5-1640-5E6C-A569-7D89872E0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307DF0D-EDE9-A44D-7762-DB8F53874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EA717-CDB2-4B12-921B-458F8D953315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bild 7">
            <a:extLst>
              <a:ext uri="{FF2B5EF4-FFF2-40B4-BE49-F238E27FC236}">
                <a16:creationId xmlns:a16="http://schemas.microsoft.com/office/drawing/2014/main" id="{AE203E59-6256-677D-A5D5-2743C47D9CC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96000" y="1987775"/>
            <a:ext cx="1800000" cy="1800000"/>
          </a:xfrm>
          <a:prstGeom prst="flowChartConnector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12" name="Platshållare för bild 7">
            <a:extLst>
              <a:ext uri="{FF2B5EF4-FFF2-40B4-BE49-F238E27FC236}">
                <a16:creationId xmlns:a16="http://schemas.microsoft.com/office/drawing/2014/main" id="{05897F74-F606-AC6F-2DCA-60727BAB7DA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10700" y="1987775"/>
            <a:ext cx="1800000" cy="1800000"/>
          </a:xfrm>
          <a:prstGeom prst="flowChartConnector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13" name="Platshållare för bild 7">
            <a:extLst>
              <a:ext uri="{FF2B5EF4-FFF2-40B4-BE49-F238E27FC236}">
                <a16:creationId xmlns:a16="http://schemas.microsoft.com/office/drawing/2014/main" id="{CD5D053A-E375-4F59-D23F-FE4DD1ACB2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781300" y="1987775"/>
            <a:ext cx="1800000" cy="1800000"/>
          </a:xfrm>
          <a:prstGeom prst="flowChartConnector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14" name="Platshållare för bild 7">
            <a:extLst>
              <a:ext uri="{FF2B5EF4-FFF2-40B4-BE49-F238E27FC236}">
                <a16:creationId xmlns:a16="http://schemas.microsoft.com/office/drawing/2014/main" id="{675DD594-C063-C4F8-05E7-723A0D17AAD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66600" y="1987775"/>
            <a:ext cx="1800000" cy="1800000"/>
          </a:xfrm>
          <a:prstGeom prst="flowChartConnector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15" name="Platshållare för bild 7">
            <a:extLst>
              <a:ext uri="{FF2B5EF4-FFF2-40B4-BE49-F238E27FC236}">
                <a16:creationId xmlns:a16="http://schemas.microsoft.com/office/drawing/2014/main" id="{4E8DE248-7005-1CA4-1AF2-078FECECE84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025400" y="2000475"/>
            <a:ext cx="1800000" cy="1800000"/>
          </a:xfrm>
          <a:prstGeom prst="flowChartConnector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17" name="Platshållare för text 16">
            <a:extLst>
              <a:ext uri="{FF2B5EF4-FFF2-40B4-BE49-F238E27FC236}">
                <a16:creationId xmlns:a16="http://schemas.microsoft.com/office/drawing/2014/main" id="{8E0DC08E-B8CF-B81F-BB6F-49AB62D1098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025400" y="3962400"/>
            <a:ext cx="1800225" cy="16256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18" name="Platshållare för text 16">
            <a:extLst>
              <a:ext uri="{FF2B5EF4-FFF2-40B4-BE49-F238E27FC236}">
                <a16:creationId xmlns:a16="http://schemas.microsoft.com/office/drawing/2014/main" id="{D6363991-4538-9BFE-5C92-321A9D78546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781300" y="3962400"/>
            <a:ext cx="1800225" cy="16256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19" name="Platshållare för text 16">
            <a:extLst>
              <a:ext uri="{FF2B5EF4-FFF2-40B4-BE49-F238E27FC236}">
                <a16:creationId xmlns:a16="http://schemas.microsoft.com/office/drawing/2014/main" id="{2DB13236-F23F-190A-A050-5B0322D4A66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6150" y="3962400"/>
            <a:ext cx="1800225" cy="16256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0" name="Platshållare för text 16">
            <a:extLst>
              <a:ext uri="{FF2B5EF4-FFF2-40B4-BE49-F238E27FC236}">
                <a16:creationId xmlns:a16="http://schemas.microsoft.com/office/drawing/2014/main" id="{A07F66F3-A0FE-509A-A35A-10A041B0B43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610250" y="3962400"/>
            <a:ext cx="1800225" cy="16256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1" name="Platshållare för text 16">
            <a:extLst>
              <a:ext uri="{FF2B5EF4-FFF2-40B4-BE49-F238E27FC236}">
                <a16:creationId xmlns:a16="http://schemas.microsoft.com/office/drawing/2014/main" id="{27380AF1-43D3-D0B6-7B6D-6C9676FF9F4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195887" y="3962400"/>
            <a:ext cx="1800225" cy="16256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17412838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7232A00-7BB3-64A9-BD19-3AE3E71B1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100" y="365125"/>
            <a:ext cx="6350000" cy="1325563"/>
          </a:xfrm>
        </p:spPr>
        <p:txBody>
          <a:bodyPr/>
          <a:lstStyle>
            <a:lvl1pPr>
              <a:defRPr b="1">
                <a:solidFill>
                  <a:srgbClr val="64B444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7A46EA0-8313-D18F-ACBA-51A2BC3C4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8A7B0-B561-434F-86F2-36DDF5891D95}" type="datetimeFigureOut">
              <a:rPr lang="sv-SE" smtClean="0"/>
              <a:t>2024-03-06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4E5F82D-6005-1072-A219-D5B4A79E3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03AC253-C681-9DD4-98FD-69926FD24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EA717-CDB2-4B12-921B-458F8D953315}" type="slidenum">
              <a:rPr lang="sv-SE" smtClean="0"/>
              <a:t>‹#›</a:t>
            </a:fld>
            <a:endParaRPr lang="sv-SE"/>
          </a:p>
        </p:txBody>
      </p:sp>
      <p:pic>
        <p:nvPicPr>
          <p:cNvPr id="1026" name="Picture 2" descr="Mobile phone silhouette | Free SVG">
            <a:extLst>
              <a:ext uri="{FF2B5EF4-FFF2-40B4-BE49-F238E27FC236}">
                <a16:creationId xmlns:a16="http://schemas.microsoft.com/office/drawing/2014/main" id="{D9DF25B3-40D4-011A-DD00-3C36CD68B00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2" t="6388" r="23333" b="4889"/>
          <a:stretch/>
        </p:blipFill>
        <p:spPr bwMode="auto">
          <a:xfrm>
            <a:off x="7467600" y="0"/>
            <a:ext cx="3619500" cy="636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BE3D88D8-9D5C-C9DA-E074-13289F41F6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100" y="1841500"/>
            <a:ext cx="6350000" cy="4165600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12" name="Platshållare för innehåll 11">
            <a:extLst>
              <a:ext uri="{FF2B5EF4-FFF2-40B4-BE49-F238E27FC236}">
                <a16:creationId xmlns:a16="http://schemas.microsoft.com/office/drawing/2014/main" id="{13F5867E-A0E1-938F-9EEB-3B2B47B449E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670800" y="571500"/>
            <a:ext cx="3238500" cy="5130800"/>
          </a:xfrm>
          <a:prstGeom prst="roundRect">
            <a:avLst>
              <a:gd name="adj" fmla="val 4902"/>
            </a:avLst>
          </a:prstGeo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35862947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F092A14-7B68-63E2-D171-9A008CAD6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950" y="414339"/>
            <a:ext cx="4730750" cy="2189162"/>
          </a:xfrm>
        </p:spPr>
        <p:txBody>
          <a:bodyPr anchor="b"/>
          <a:lstStyle>
            <a:lvl1pPr>
              <a:defRPr sz="6000" b="1">
                <a:solidFill>
                  <a:srgbClr val="64B444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FF1C9ED-49C2-40B5-24C0-34F448FFE1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5950" y="2979738"/>
            <a:ext cx="4730750" cy="246856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93C8763-B350-5BE4-B3B1-4A277D860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8A7B0-B561-434F-86F2-36DDF5891D95}" type="datetimeFigureOut">
              <a:rPr lang="sv-SE" smtClean="0"/>
              <a:t>2024-03-06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60020-2D7E-6503-FA04-CF00A9164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6604FDE-1C96-F800-912E-5B4B2998E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EA717-CDB2-4B12-921B-458F8D953315}" type="slidenum">
              <a:rPr lang="sv-SE" smtClean="0"/>
              <a:t>‹#›</a:t>
            </a:fld>
            <a:endParaRPr lang="sv-SE"/>
          </a:p>
        </p:txBody>
      </p:sp>
      <p:pic>
        <p:nvPicPr>
          <p:cNvPr id="2050" name="Picture 2" descr="Laptop PNG, Laptop Transparent Background - FreeIconsPNG">
            <a:extLst>
              <a:ext uri="{FF2B5EF4-FFF2-40B4-BE49-F238E27FC236}">
                <a16:creationId xmlns:a16="http://schemas.microsoft.com/office/drawing/2014/main" id="{7AB6CE66-E861-2FD1-9B4E-B55AE2ADB62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" t="1670" r="1747"/>
          <a:stretch/>
        </p:blipFill>
        <p:spPr bwMode="auto">
          <a:xfrm>
            <a:off x="4610100" y="1481008"/>
            <a:ext cx="7531100" cy="460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id="{2C7EBAC5-E6F9-22CE-ADC3-7E392C42277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24500" y="1828800"/>
            <a:ext cx="5676900" cy="3548063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97750592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ÅYG bild 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tshållare för bild 42">
            <a:extLst>
              <a:ext uri="{FF2B5EF4-FFF2-40B4-BE49-F238E27FC236}">
                <a16:creationId xmlns:a16="http://schemas.microsoft.com/office/drawing/2014/main" id="{AC04668E-E1F8-4B2A-9840-55CD04A176E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1004" y="389577"/>
            <a:ext cx="11929690" cy="5200866"/>
          </a:xfrm>
          <a:custGeom>
            <a:avLst/>
            <a:gdLst>
              <a:gd name="connsiteX0" fmla="*/ 9400512 w 11929690"/>
              <a:gd name="connsiteY0" fmla="*/ 4777288 h 5200866"/>
              <a:gd name="connsiteX1" fmla="*/ 9332341 w 11929690"/>
              <a:gd name="connsiteY1" fmla="*/ 4975764 h 5200866"/>
              <a:gd name="connsiteX2" fmla="*/ 9468670 w 11929690"/>
              <a:gd name="connsiteY2" fmla="*/ 4975764 h 5200866"/>
              <a:gd name="connsiteX3" fmla="*/ 1361412 w 11929690"/>
              <a:gd name="connsiteY3" fmla="*/ 4777288 h 5200866"/>
              <a:gd name="connsiteX4" fmla="*/ 1293241 w 11929690"/>
              <a:gd name="connsiteY4" fmla="*/ 4975764 h 5200866"/>
              <a:gd name="connsiteX5" fmla="*/ 1429570 w 11929690"/>
              <a:gd name="connsiteY5" fmla="*/ 4975764 h 5200866"/>
              <a:gd name="connsiteX6" fmla="*/ 285081 w 11929690"/>
              <a:gd name="connsiteY6" fmla="*/ 4777136 h 5200866"/>
              <a:gd name="connsiteX7" fmla="*/ 216899 w 11929690"/>
              <a:gd name="connsiteY7" fmla="*/ 4975764 h 5200866"/>
              <a:gd name="connsiteX8" fmla="*/ 353274 w 11929690"/>
              <a:gd name="connsiteY8" fmla="*/ 4975764 h 5200866"/>
              <a:gd name="connsiteX9" fmla="*/ 2519213 w 11929690"/>
              <a:gd name="connsiteY9" fmla="*/ 4738755 h 5200866"/>
              <a:gd name="connsiteX10" fmla="*/ 2519213 w 11929690"/>
              <a:gd name="connsiteY10" fmla="*/ 5085525 h 5200866"/>
              <a:gd name="connsiteX11" fmla="*/ 2555304 w 11929690"/>
              <a:gd name="connsiteY11" fmla="*/ 5085525 h 5200866"/>
              <a:gd name="connsiteX12" fmla="*/ 2630091 w 11929690"/>
              <a:gd name="connsiteY12" fmla="*/ 5080874 h 5200866"/>
              <a:gd name="connsiteX13" fmla="*/ 2676599 w 11929690"/>
              <a:gd name="connsiteY13" fmla="*/ 5063945 h 5200866"/>
              <a:gd name="connsiteX14" fmla="*/ 2733898 w 11929690"/>
              <a:gd name="connsiteY14" fmla="*/ 5004227 h 5200866"/>
              <a:gd name="connsiteX15" fmla="*/ 2752130 w 11929690"/>
              <a:gd name="connsiteY15" fmla="*/ 4911768 h 5200866"/>
              <a:gd name="connsiteX16" fmla="*/ 2732224 w 11929690"/>
              <a:gd name="connsiteY16" fmla="*/ 4818192 h 5200866"/>
              <a:gd name="connsiteX17" fmla="*/ 2669158 w 11929690"/>
              <a:gd name="connsiteY17" fmla="*/ 4757359 h 5200866"/>
              <a:gd name="connsiteX18" fmla="*/ 2624324 w 11929690"/>
              <a:gd name="connsiteY18" fmla="*/ 4742662 h 5200866"/>
              <a:gd name="connsiteX19" fmla="*/ 2555304 w 11929690"/>
              <a:gd name="connsiteY19" fmla="*/ 4738755 h 5200866"/>
              <a:gd name="connsiteX20" fmla="*/ 4509194 w 11929690"/>
              <a:gd name="connsiteY20" fmla="*/ 4737267 h 5200866"/>
              <a:gd name="connsiteX21" fmla="*/ 4509194 w 11929690"/>
              <a:gd name="connsiteY21" fmla="*/ 4886467 h 5200866"/>
              <a:gd name="connsiteX22" fmla="*/ 4553099 w 11929690"/>
              <a:gd name="connsiteY22" fmla="*/ 4886467 h 5200866"/>
              <a:gd name="connsiteX23" fmla="*/ 4610397 w 11929690"/>
              <a:gd name="connsiteY23" fmla="*/ 4883118 h 5200866"/>
              <a:gd name="connsiteX24" fmla="*/ 4649093 w 11929690"/>
              <a:gd name="connsiteY24" fmla="*/ 4867863 h 5200866"/>
              <a:gd name="connsiteX25" fmla="*/ 4670859 w 11929690"/>
              <a:gd name="connsiteY25" fmla="*/ 4842377 h 5200866"/>
              <a:gd name="connsiteX26" fmla="*/ 4677742 w 11929690"/>
              <a:gd name="connsiteY26" fmla="*/ 4804984 h 5200866"/>
              <a:gd name="connsiteX27" fmla="*/ 4669185 w 11929690"/>
              <a:gd name="connsiteY27" fmla="*/ 4769265 h 5200866"/>
              <a:gd name="connsiteX28" fmla="*/ 4639791 w 11929690"/>
              <a:gd name="connsiteY28" fmla="*/ 4745824 h 5200866"/>
              <a:gd name="connsiteX29" fmla="*/ 4605932 w 11929690"/>
              <a:gd name="connsiteY29" fmla="*/ 4738569 h 5200866"/>
              <a:gd name="connsiteX30" fmla="*/ 4560912 w 11929690"/>
              <a:gd name="connsiteY30" fmla="*/ 4737267 h 5200866"/>
              <a:gd name="connsiteX31" fmla="*/ 11348888 w 11929690"/>
              <a:gd name="connsiteY31" fmla="*/ 4635320 h 5200866"/>
              <a:gd name="connsiteX32" fmla="*/ 11514831 w 11929690"/>
              <a:gd name="connsiteY32" fmla="*/ 4635320 h 5200866"/>
              <a:gd name="connsiteX33" fmla="*/ 11639475 w 11929690"/>
              <a:gd name="connsiteY33" fmla="*/ 4913256 h 5200866"/>
              <a:gd name="connsiteX34" fmla="*/ 11763746 w 11929690"/>
              <a:gd name="connsiteY34" fmla="*/ 4635320 h 5200866"/>
              <a:gd name="connsiteX35" fmla="*/ 11929690 w 11929690"/>
              <a:gd name="connsiteY35" fmla="*/ 4635320 h 5200866"/>
              <a:gd name="connsiteX36" fmla="*/ 11929690 w 11929690"/>
              <a:gd name="connsiteY36" fmla="*/ 5189332 h 5200866"/>
              <a:gd name="connsiteX37" fmla="*/ 11787559 w 11929690"/>
              <a:gd name="connsiteY37" fmla="*/ 5189332 h 5200866"/>
              <a:gd name="connsiteX38" fmla="*/ 11787559 w 11929690"/>
              <a:gd name="connsiteY38" fmla="*/ 4818378 h 5200866"/>
              <a:gd name="connsiteX39" fmla="*/ 11684867 w 11929690"/>
              <a:gd name="connsiteY39" fmla="*/ 5059108 h 5200866"/>
              <a:gd name="connsiteX40" fmla="*/ 11586269 w 11929690"/>
              <a:gd name="connsiteY40" fmla="*/ 5059108 h 5200866"/>
              <a:gd name="connsiteX41" fmla="*/ 11483577 w 11929690"/>
              <a:gd name="connsiteY41" fmla="*/ 4818378 h 5200866"/>
              <a:gd name="connsiteX42" fmla="*/ 11483577 w 11929690"/>
              <a:gd name="connsiteY42" fmla="*/ 5189332 h 5200866"/>
              <a:gd name="connsiteX43" fmla="*/ 11348888 w 11929690"/>
              <a:gd name="connsiteY43" fmla="*/ 5189332 h 5200866"/>
              <a:gd name="connsiteX44" fmla="*/ 10721949 w 11929690"/>
              <a:gd name="connsiteY44" fmla="*/ 4635320 h 5200866"/>
              <a:gd name="connsiteX45" fmla="*/ 10865569 w 11929690"/>
              <a:gd name="connsiteY45" fmla="*/ 4635320 h 5200866"/>
              <a:gd name="connsiteX46" fmla="*/ 10865569 w 11929690"/>
              <a:gd name="connsiteY46" fmla="*/ 4980973 h 5200866"/>
              <a:gd name="connsiteX47" fmla="*/ 10889753 w 11929690"/>
              <a:gd name="connsiteY47" fmla="*/ 5066921 h 5200866"/>
              <a:gd name="connsiteX48" fmla="*/ 10968260 w 11929690"/>
              <a:gd name="connsiteY48" fmla="*/ 5095198 h 5200866"/>
              <a:gd name="connsiteX49" fmla="*/ 11046581 w 11929690"/>
              <a:gd name="connsiteY49" fmla="*/ 5068037 h 5200866"/>
              <a:gd name="connsiteX50" fmla="*/ 11071324 w 11929690"/>
              <a:gd name="connsiteY50" fmla="*/ 4980973 h 5200866"/>
              <a:gd name="connsiteX51" fmla="*/ 11071324 w 11929690"/>
              <a:gd name="connsiteY51" fmla="*/ 4635320 h 5200866"/>
              <a:gd name="connsiteX52" fmla="*/ 11214943 w 11929690"/>
              <a:gd name="connsiteY52" fmla="*/ 4635320 h 5200866"/>
              <a:gd name="connsiteX53" fmla="*/ 11214943 w 11929690"/>
              <a:gd name="connsiteY53" fmla="*/ 4988786 h 5200866"/>
              <a:gd name="connsiteX54" fmla="*/ 11152435 w 11929690"/>
              <a:gd name="connsiteY54" fmla="*/ 5146172 h 5200866"/>
              <a:gd name="connsiteX55" fmla="*/ 10968260 w 11929690"/>
              <a:gd name="connsiteY55" fmla="*/ 5200866 h 5200866"/>
              <a:gd name="connsiteX56" fmla="*/ 10784271 w 11929690"/>
              <a:gd name="connsiteY56" fmla="*/ 5146172 h 5200866"/>
              <a:gd name="connsiteX57" fmla="*/ 10721949 w 11929690"/>
              <a:gd name="connsiteY57" fmla="*/ 4989158 h 5200866"/>
              <a:gd name="connsiteX58" fmla="*/ 10285734 w 11929690"/>
              <a:gd name="connsiteY58" fmla="*/ 4635320 h 5200866"/>
              <a:gd name="connsiteX59" fmla="*/ 10610180 w 11929690"/>
              <a:gd name="connsiteY59" fmla="*/ 4635320 h 5200866"/>
              <a:gd name="connsiteX60" fmla="*/ 10610180 w 11929690"/>
              <a:gd name="connsiteY60" fmla="*/ 4733546 h 5200866"/>
              <a:gd name="connsiteX61" fmla="*/ 10519394 w 11929690"/>
              <a:gd name="connsiteY61" fmla="*/ 4733546 h 5200866"/>
              <a:gd name="connsiteX62" fmla="*/ 10519394 w 11929690"/>
              <a:gd name="connsiteY62" fmla="*/ 5091106 h 5200866"/>
              <a:gd name="connsiteX63" fmla="*/ 10610180 w 11929690"/>
              <a:gd name="connsiteY63" fmla="*/ 5091106 h 5200866"/>
              <a:gd name="connsiteX64" fmla="*/ 10610180 w 11929690"/>
              <a:gd name="connsiteY64" fmla="*/ 5189332 h 5200866"/>
              <a:gd name="connsiteX65" fmla="*/ 10285734 w 11929690"/>
              <a:gd name="connsiteY65" fmla="*/ 5189332 h 5200866"/>
              <a:gd name="connsiteX66" fmla="*/ 10285734 w 11929690"/>
              <a:gd name="connsiteY66" fmla="*/ 5091106 h 5200866"/>
              <a:gd name="connsiteX67" fmla="*/ 10376519 w 11929690"/>
              <a:gd name="connsiteY67" fmla="*/ 5091106 h 5200866"/>
              <a:gd name="connsiteX68" fmla="*/ 10376519 w 11929690"/>
              <a:gd name="connsiteY68" fmla="*/ 4733546 h 5200866"/>
              <a:gd name="connsiteX69" fmla="*/ 10285734 w 11929690"/>
              <a:gd name="connsiteY69" fmla="*/ 4733546 h 5200866"/>
              <a:gd name="connsiteX70" fmla="*/ 9320063 w 11929690"/>
              <a:gd name="connsiteY70" fmla="*/ 4635320 h 5200866"/>
              <a:gd name="connsiteX71" fmla="*/ 9484518 w 11929690"/>
              <a:gd name="connsiteY71" fmla="*/ 4635320 h 5200866"/>
              <a:gd name="connsiteX72" fmla="*/ 9689157 w 11929690"/>
              <a:gd name="connsiteY72" fmla="*/ 5189332 h 5200866"/>
              <a:gd name="connsiteX73" fmla="*/ 9541608 w 11929690"/>
              <a:gd name="connsiteY73" fmla="*/ 5189332 h 5200866"/>
              <a:gd name="connsiteX74" fmla="*/ 9503017 w 11929690"/>
              <a:gd name="connsiteY74" fmla="*/ 5077339 h 5200866"/>
              <a:gd name="connsiteX75" fmla="*/ 9298000 w 11929690"/>
              <a:gd name="connsiteY75" fmla="*/ 5077339 h 5200866"/>
              <a:gd name="connsiteX76" fmla="*/ 9259404 w 11929690"/>
              <a:gd name="connsiteY76" fmla="*/ 5189332 h 5200866"/>
              <a:gd name="connsiteX77" fmla="*/ 9115424 w 11929690"/>
              <a:gd name="connsiteY77" fmla="*/ 5189332 h 5200866"/>
              <a:gd name="connsiteX78" fmla="*/ 8529488 w 11929690"/>
              <a:gd name="connsiteY78" fmla="*/ 4635320 h 5200866"/>
              <a:gd name="connsiteX79" fmla="*/ 8700268 w 11929690"/>
              <a:gd name="connsiteY79" fmla="*/ 4635320 h 5200866"/>
              <a:gd name="connsiteX80" fmla="*/ 8902302 w 11929690"/>
              <a:gd name="connsiteY80" fmla="*/ 4952695 h 5200866"/>
              <a:gd name="connsiteX81" fmla="*/ 8902302 w 11929690"/>
              <a:gd name="connsiteY81" fmla="*/ 4635320 h 5200866"/>
              <a:gd name="connsiteX82" fmla="*/ 9033271 w 11929690"/>
              <a:gd name="connsiteY82" fmla="*/ 4635320 h 5200866"/>
              <a:gd name="connsiteX83" fmla="*/ 9033271 w 11929690"/>
              <a:gd name="connsiteY83" fmla="*/ 5189332 h 5200866"/>
              <a:gd name="connsiteX84" fmla="*/ 8895605 w 11929690"/>
              <a:gd name="connsiteY84" fmla="*/ 5189332 h 5200866"/>
              <a:gd name="connsiteX85" fmla="*/ 8660457 w 11929690"/>
              <a:gd name="connsiteY85" fmla="*/ 4809076 h 5200866"/>
              <a:gd name="connsiteX86" fmla="*/ 8660457 w 11929690"/>
              <a:gd name="connsiteY86" fmla="*/ 5189332 h 5200866"/>
              <a:gd name="connsiteX87" fmla="*/ 8529488 w 11929690"/>
              <a:gd name="connsiteY87" fmla="*/ 5189332 h 5200866"/>
              <a:gd name="connsiteX88" fmla="*/ 7805588 w 11929690"/>
              <a:gd name="connsiteY88" fmla="*/ 4635320 h 5200866"/>
              <a:gd name="connsiteX89" fmla="*/ 7971532 w 11929690"/>
              <a:gd name="connsiteY89" fmla="*/ 4635320 h 5200866"/>
              <a:gd name="connsiteX90" fmla="*/ 8096175 w 11929690"/>
              <a:gd name="connsiteY90" fmla="*/ 4913256 h 5200866"/>
              <a:gd name="connsiteX91" fmla="*/ 8220447 w 11929690"/>
              <a:gd name="connsiteY91" fmla="*/ 4635320 h 5200866"/>
              <a:gd name="connsiteX92" fmla="*/ 8386390 w 11929690"/>
              <a:gd name="connsiteY92" fmla="*/ 4635320 h 5200866"/>
              <a:gd name="connsiteX93" fmla="*/ 8386390 w 11929690"/>
              <a:gd name="connsiteY93" fmla="*/ 5189332 h 5200866"/>
              <a:gd name="connsiteX94" fmla="*/ 8244259 w 11929690"/>
              <a:gd name="connsiteY94" fmla="*/ 5189332 h 5200866"/>
              <a:gd name="connsiteX95" fmla="*/ 8244259 w 11929690"/>
              <a:gd name="connsiteY95" fmla="*/ 4818378 h 5200866"/>
              <a:gd name="connsiteX96" fmla="*/ 8141568 w 11929690"/>
              <a:gd name="connsiteY96" fmla="*/ 5059108 h 5200866"/>
              <a:gd name="connsiteX97" fmla="*/ 8042969 w 11929690"/>
              <a:gd name="connsiteY97" fmla="*/ 5059108 h 5200866"/>
              <a:gd name="connsiteX98" fmla="*/ 7940278 w 11929690"/>
              <a:gd name="connsiteY98" fmla="*/ 4818378 h 5200866"/>
              <a:gd name="connsiteX99" fmla="*/ 7940278 w 11929690"/>
              <a:gd name="connsiteY99" fmla="*/ 5189332 h 5200866"/>
              <a:gd name="connsiteX100" fmla="*/ 7805588 w 11929690"/>
              <a:gd name="connsiteY100" fmla="*/ 5189332 h 5200866"/>
              <a:gd name="connsiteX101" fmla="*/ 7176268 w 11929690"/>
              <a:gd name="connsiteY101" fmla="*/ 4635320 h 5200866"/>
              <a:gd name="connsiteX102" fmla="*/ 7338939 w 11929690"/>
              <a:gd name="connsiteY102" fmla="*/ 4635320 h 5200866"/>
              <a:gd name="connsiteX103" fmla="*/ 7458379 w 11929690"/>
              <a:gd name="connsiteY103" fmla="*/ 4849027 h 5200866"/>
              <a:gd name="connsiteX104" fmla="*/ 7573861 w 11929690"/>
              <a:gd name="connsiteY104" fmla="*/ 4635320 h 5200866"/>
              <a:gd name="connsiteX105" fmla="*/ 7731025 w 11929690"/>
              <a:gd name="connsiteY105" fmla="*/ 4635320 h 5200866"/>
              <a:gd name="connsiteX106" fmla="*/ 7526759 w 11929690"/>
              <a:gd name="connsiteY106" fmla="*/ 4975020 h 5200866"/>
              <a:gd name="connsiteX107" fmla="*/ 7526759 w 11929690"/>
              <a:gd name="connsiteY107" fmla="*/ 5189332 h 5200866"/>
              <a:gd name="connsiteX108" fmla="*/ 7383884 w 11929690"/>
              <a:gd name="connsiteY108" fmla="*/ 5189332 h 5200866"/>
              <a:gd name="connsiteX109" fmla="*/ 7383884 w 11929690"/>
              <a:gd name="connsiteY109" fmla="*/ 4981717 h 5200866"/>
              <a:gd name="connsiteX110" fmla="*/ 5557689 w 11929690"/>
              <a:gd name="connsiteY110" fmla="*/ 4635320 h 5200866"/>
              <a:gd name="connsiteX111" fmla="*/ 5958408 w 11929690"/>
              <a:gd name="connsiteY111" fmla="*/ 4635320 h 5200866"/>
              <a:gd name="connsiteX112" fmla="*/ 5958408 w 11929690"/>
              <a:gd name="connsiteY112" fmla="*/ 4742476 h 5200866"/>
              <a:gd name="connsiteX113" fmla="*/ 5699819 w 11929690"/>
              <a:gd name="connsiteY113" fmla="*/ 4742476 h 5200866"/>
              <a:gd name="connsiteX114" fmla="*/ 5699819 w 11929690"/>
              <a:gd name="connsiteY114" fmla="*/ 4838098 h 5200866"/>
              <a:gd name="connsiteX115" fmla="*/ 5939805 w 11929690"/>
              <a:gd name="connsiteY115" fmla="*/ 4838098 h 5200866"/>
              <a:gd name="connsiteX116" fmla="*/ 5939805 w 11929690"/>
              <a:gd name="connsiteY116" fmla="*/ 4945254 h 5200866"/>
              <a:gd name="connsiteX117" fmla="*/ 5699819 w 11929690"/>
              <a:gd name="connsiteY117" fmla="*/ 4945254 h 5200866"/>
              <a:gd name="connsiteX118" fmla="*/ 5699819 w 11929690"/>
              <a:gd name="connsiteY118" fmla="*/ 5082176 h 5200866"/>
              <a:gd name="connsiteX119" fmla="*/ 5958408 w 11929690"/>
              <a:gd name="connsiteY119" fmla="*/ 5082176 h 5200866"/>
              <a:gd name="connsiteX120" fmla="*/ 5958408 w 11929690"/>
              <a:gd name="connsiteY120" fmla="*/ 5189332 h 5200866"/>
              <a:gd name="connsiteX121" fmla="*/ 5557689 w 11929690"/>
              <a:gd name="connsiteY121" fmla="*/ 5189332 h 5200866"/>
              <a:gd name="connsiteX122" fmla="*/ 4967138 w 11929690"/>
              <a:gd name="connsiteY122" fmla="*/ 4635320 h 5200866"/>
              <a:gd name="connsiteX123" fmla="*/ 5110013 w 11929690"/>
              <a:gd name="connsiteY123" fmla="*/ 4635320 h 5200866"/>
              <a:gd name="connsiteX124" fmla="*/ 5110013 w 11929690"/>
              <a:gd name="connsiteY124" fmla="*/ 4886322 h 5200866"/>
              <a:gd name="connsiteX125" fmla="*/ 5307926 w 11929690"/>
              <a:gd name="connsiteY125" fmla="*/ 4635320 h 5200866"/>
              <a:gd name="connsiteX126" fmla="*/ 5473526 w 11929690"/>
              <a:gd name="connsiteY126" fmla="*/ 4635320 h 5200866"/>
              <a:gd name="connsiteX127" fmla="*/ 5256981 w 11929690"/>
              <a:gd name="connsiteY127" fmla="*/ 4891676 h 5200866"/>
              <a:gd name="connsiteX128" fmla="*/ 5484316 w 11929690"/>
              <a:gd name="connsiteY128" fmla="*/ 5189332 h 5200866"/>
              <a:gd name="connsiteX129" fmla="*/ 5308757 w 11929690"/>
              <a:gd name="connsiteY129" fmla="*/ 5189332 h 5200866"/>
              <a:gd name="connsiteX130" fmla="*/ 5143157 w 11929690"/>
              <a:gd name="connsiteY130" fmla="*/ 4967602 h 5200866"/>
              <a:gd name="connsiteX131" fmla="*/ 5110013 w 11929690"/>
              <a:gd name="connsiteY131" fmla="*/ 5008558 h 5200866"/>
              <a:gd name="connsiteX132" fmla="*/ 5110013 w 11929690"/>
              <a:gd name="connsiteY132" fmla="*/ 5189332 h 5200866"/>
              <a:gd name="connsiteX133" fmla="*/ 4967138 w 11929690"/>
              <a:gd name="connsiteY133" fmla="*/ 5189332 h 5200866"/>
              <a:gd name="connsiteX134" fmla="*/ 4367063 w 11929690"/>
              <a:gd name="connsiteY134" fmla="*/ 4635320 h 5200866"/>
              <a:gd name="connsiteX135" fmla="*/ 4606677 w 11929690"/>
              <a:gd name="connsiteY135" fmla="*/ 4635320 h 5200866"/>
              <a:gd name="connsiteX136" fmla="*/ 4691137 w 11929690"/>
              <a:gd name="connsiteY136" fmla="*/ 4640901 h 5200866"/>
              <a:gd name="connsiteX137" fmla="*/ 4757366 w 11929690"/>
              <a:gd name="connsiteY137" fmla="*/ 4665085 h 5200866"/>
              <a:gd name="connsiteX138" fmla="*/ 4807036 w 11929690"/>
              <a:gd name="connsiteY138" fmla="*/ 4713268 h 5200866"/>
              <a:gd name="connsiteX139" fmla="*/ 4825454 w 11929690"/>
              <a:gd name="connsiteY139" fmla="*/ 4787496 h 5200866"/>
              <a:gd name="connsiteX140" fmla="*/ 4796990 w 11929690"/>
              <a:gd name="connsiteY140" fmla="*/ 4887583 h 5200866"/>
              <a:gd name="connsiteX141" fmla="*/ 4715693 w 11929690"/>
              <a:gd name="connsiteY141" fmla="*/ 4951951 h 5200866"/>
              <a:gd name="connsiteX142" fmla="*/ 4900612 w 11929690"/>
              <a:gd name="connsiteY142" fmla="*/ 5189332 h 5200866"/>
              <a:gd name="connsiteX143" fmla="*/ 4726106 w 11929690"/>
              <a:gd name="connsiteY143" fmla="*/ 5189332 h 5200866"/>
              <a:gd name="connsiteX144" fmla="*/ 4575389 w 11929690"/>
              <a:gd name="connsiteY144" fmla="*/ 4986182 h 5200866"/>
              <a:gd name="connsiteX145" fmla="*/ 4509194 w 11929690"/>
              <a:gd name="connsiteY145" fmla="*/ 4986182 h 5200866"/>
              <a:gd name="connsiteX146" fmla="*/ 4509194 w 11929690"/>
              <a:gd name="connsiteY146" fmla="*/ 5189332 h 5200866"/>
              <a:gd name="connsiteX147" fmla="*/ 4367063 w 11929690"/>
              <a:gd name="connsiteY147" fmla="*/ 5189332 h 5200866"/>
              <a:gd name="connsiteX148" fmla="*/ 3737744 w 11929690"/>
              <a:gd name="connsiteY148" fmla="*/ 4635320 h 5200866"/>
              <a:gd name="connsiteX149" fmla="*/ 3900414 w 11929690"/>
              <a:gd name="connsiteY149" fmla="*/ 4635320 h 5200866"/>
              <a:gd name="connsiteX150" fmla="*/ 4019854 w 11929690"/>
              <a:gd name="connsiteY150" fmla="*/ 4849027 h 5200866"/>
              <a:gd name="connsiteX151" fmla="*/ 4135337 w 11929690"/>
              <a:gd name="connsiteY151" fmla="*/ 4635320 h 5200866"/>
              <a:gd name="connsiteX152" fmla="*/ 4292502 w 11929690"/>
              <a:gd name="connsiteY152" fmla="*/ 4635320 h 5200866"/>
              <a:gd name="connsiteX153" fmla="*/ 4088234 w 11929690"/>
              <a:gd name="connsiteY153" fmla="*/ 4975020 h 5200866"/>
              <a:gd name="connsiteX154" fmla="*/ 4088234 w 11929690"/>
              <a:gd name="connsiteY154" fmla="*/ 5189332 h 5200866"/>
              <a:gd name="connsiteX155" fmla="*/ 3945359 w 11929690"/>
              <a:gd name="connsiteY155" fmla="*/ 5189332 h 5200866"/>
              <a:gd name="connsiteX156" fmla="*/ 3945359 w 11929690"/>
              <a:gd name="connsiteY156" fmla="*/ 4981717 h 5200866"/>
              <a:gd name="connsiteX157" fmla="*/ 2376338 w 11929690"/>
              <a:gd name="connsiteY157" fmla="*/ 4635320 h 5200866"/>
              <a:gd name="connsiteX158" fmla="*/ 2577256 w 11929690"/>
              <a:gd name="connsiteY158" fmla="*/ 4635320 h 5200866"/>
              <a:gd name="connsiteX159" fmla="*/ 2694087 w 11929690"/>
              <a:gd name="connsiteY159" fmla="*/ 4646668 h 5200866"/>
              <a:gd name="connsiteX160" fmla="*/ 2776686 w 11929690"/>
              <a:gd name="connsiteY160" fmla="*/ 4678852 h 5200866"/>
              <a:gd name="connsiteX161" fmla="*/ 2866913 w 11929690"/>
              <a:gd name="connsiteY161" fmla="*/ 4773172 h 5200866"/>
              <a:gd name="connsiteX162" fmla="*/ 2899841 w 11929690"/>
              <a:gd name="connsiteY162" fmla="*/ 4912884 h 5200866"/>
              <a:gd name="connsiteX163" fmla="*/ 2864495 w 11929690"/>
              <a:gd name="connsiteY163" fmla="*/ 5051480 h 5200866"/>
              <a:gd name="connsiteX164" fmla="*/ 2775198 w 11929690"/>
              <a:gd name="connsiteY164" fmla="*/ 5145428 h 5200866"/>
              <a:gd name="connsiteX165" fmla="*/ 2686273 w 11929690"/>
              <a:gd name="connsiteY165" fmla="*/ 5179658 h 5200866"/>
              <a:gd name="connsiteX166" fmla="*/ 2571676 w 11929690"/>
              <a:gd name="connsiteY166" fmla="*/ 5189332 h 5200866"/>
              <a:gd name="connsiteX167" fmla="*/ 2376338 w 11929690"/>
              <a:gd name="connsiteY167" fmla="*/ 5189332 h 5200866"/>
              <a:gd name="connsiteX168" fmla="*/ 1728638 w 11929690"/>
              <a:gd name="connsiteY168" fmla="*/ 4635320 h 5200866"/>
              <a:gd name="connsiteX169" fmla="*/ 1899419 w 11929690"/>
              <a:gd name="connsiteY169" fmla="*/ 4635320 h 5200866"/>
              <a:gd name="connsiteX170" fmla="*/ 2101453 w 11929690"/>
              <a:gd name="connsiteY170" fmla="*/ 4952695 h 5200866"/>
              <a:gd name="connsiteX171" fmla="*/ 2101453 w 11929690"/>
              <a:gd name="connsiteY171" fmla="*/ 4635320 h 5200866"/>
              <a:gd name="connsiteX172" fmla="*/ 2232421 w 11929690"/>
              <a:gd name="connsiteY172" fmla="*/ 4635320 h 5200866"/>
              <a:gd name="connsiteX173" fmla="*/ 2232421 w 11929690"/>
              <a:gd name="connsiteY173" fmla="*/ 5189332 h 5200866"/>
              <a:gd name="connsiteX174" fmla="*/ 2094756 w 11929690"/>
              <a:gd name="connsiteY174" fmla="*/ 5189332 h 5200866"/>
              <a:gd name="connsiteX175" fmla="*/ 1859607 w 11929690"/>
              <a:gd name="connsiteY175" fmla="*/ 4809076 h 5200866"/>
              <a:gd name="connsiteX176" fmla="*/ 1859607 w 11929690"/>
              <a:gd name="connsiteY176" fmla="*/ 5189332 h 5200866"/>
              <a:gd name="connsiteX177" fmla="*/ 1728638 w 11929690"/>
              <a:gd name="connsiteY177" fmla="*/ 5189332 h 5200866"/>
              <a:gd name="connsiteX178" fmla="*/ 1280963 w 11929690"/>
              <a:gd name="connsiteY178" fmla="*/ 4635320 h 5200866"/>
              <a:gd name="connsiteX179" fmla="*/ 1445418 w 11929690"/>
              <a:gd name="connsiteY179" fmla="*/ 4635320 h 5200866"/>
              <a:gd name="connsiteX180" fmla="*/ 1650057 w 11929690"/>
              <a:gd name="connsiteY180" fmla="*/ 5189332 h 5200866"/>
              <a:gd name="connsiteX181" fmla="*/ 1502508 w 11929690"/>
              <a:gd name="connsiteY181" fmla="*/ 5189332 h 5200866"/>
              <a:gd name="connsiteX182" fmla="*/ 1463917 w 11929690"/>
              <a:gd name="connsiteY182" fmla="*/ 5077339 h 5200866"/>
              <a:gd name="connsiteX183" fmla="*/ 1258901 w 11929690"/>
              <a:gd name="connsiteY183" fmla="*/ 5077339 h 5200866"/>
              <a:gd name="connsiteX184" fmla="*/ 1220304 w 11929690"/>
              <a:gd name="connsiteY184" fmla="*/ 5189332 h 5200866"/>
              <a:gd name="connsiteX185" fmla="*/ 1076325 w 11929690"/>
              <a:gd name="connsiteY185" fmla="*/ 5189332 h 5200866"/>
              <a:gd name="connsiteX186" fmla="*/ 652313 w 11929690"/>
              <a:gd name="connsiteY186" fmla="*/ 4635320 h 5200866"/>
              <a:gd name="connsiteX187" fmla="*/ 795188 w 11929690"/>
              <a:gd name="connsiteY187" fmla="*/ 4635320 h 5200866"/>
              <a:gd name="connsiteX188" fmla="*/ 795188 w 11929690"/>
              <a:gd name="connsiteY188" fmla="*/ 5082176 h 5200866"/>
              <a:gd name="connsiteX189" fmla="*/ 1051917 w 11929690"/>
              <a:gd name="connsiteY189" fmla="*/ 5082176 h 5200866"/>
              <a:gd name="connsiteX190" fmla="*/ 1051917 w 11929690"/>
              <a:gd name="connsiteY190" fmla="*/ 5189332 h 5200866"/>
              <a:gd name="connsiteX191" fmla="*/ 652313 w 11929690"/>
              <a:gd name="connsiteY191" fmla="*/ 5189332 h 5200866"/>
              <a:gd name="connsiteX192" fmla="*/ 9988748 w 11929690"/>
              <a:gd name="connsiteY192" fmla="*/ 4625274 h 5200866"/>
              <a:gd name="connsiteX193" fmla="*/ 10096834 w 11929690"/>
              <a:gd name="connsiteY193" fmla="*/ 4635878 h 5200866"/>
              <a:gd name="connsiteX194" fmla="*/ 10189294 w 11929690"/>
              <a:gd name="connsiteY194" fmla="*/ 4662481 h 5200866"/>
              <a:gd name="connsiteX195" fmla="*/ 10189294 w 11929690"/>
              <a:gd name="connsiteY195" fmla="*/ 4790101 h 5200866"/>
              <a:gd name="connsiteX196" fmla="*/ 10174039 w 11929690"/>
              <a:gd name="connsiteY196" fmla="*/ 4790101 h 5200866"/>
              <a:gd name="connsiteX197" fmla="*/ 10091997 w 11929690"/>
              <a:gd name="connsiteY197" fmla="*/ 4745266 h 5200866"/>
              <a:gd name="connsiteX198" fmla="*/ 9992841 w 11929690"/>
              <a:gd name="connsiteY198" fmla="*/ 4727221 h 5200866"/>
              <a:gd name="connsiteX199" fmla="*/ 9957308 w 11929690"/>
              <a:gd name="connsiteY199" fmla="*/ 4729639 h 5200866"/>
              <a:gd name="connsiteX200" fmla="*/ 9923263 w 11929690"/>
              <a:gd name="connsiteY200" fmla="*/ 4738755 h 5200866"/>
              <a:gd name="connsiteX201" fmla="*/ 9898335 w 11929690"/>
              <a:gd name="connsiteY201" fmla="*/ 4755684 h 5200866"/>
              <a:gd name="connsiteX202" fmla="*/ 9887917 w 11929690"/>
              <a:gd name="connsiteY202" fmla="*/ 4781543 h 5200866"/>
              <a:gd name="connsiteX203" fmla="*/ 9904660 w 11929690"/>
              <a:gd name="connsiteY203" fmla="*/ 4815216 h 5200866"/>
              <a:gd name="connsiteX204" fmla="*/ 9967912 w 11929690"/>
              <a:gd name="connsiteY204" fmla="*/ 4836610 h 5200866"/>
              <a:gd name="connsiteX205" fmla="*/ 10026513 w 11929690"/>
              <a:gd name="connsiteY205" fmla="*/ 4848888 h 5200866"/>
              <a:gd name="connsiteX206" fmla="*/ 10086974 w 11929690"/>
              <a:gd name="connsiteY206" fmla="*/ 4865259 h 5200866"/>
              <a:gd name="connsiteX207" fmla="*/ 10180922 w 11929690"/>
              <a:gd name="connsiteY207" fmla="*/ 4922000 h 5200866"/>
              <a:gd name="connsiteX208" fmla="*/ 10211246 w 11929690"/>
              <a:gd name="connsiteY208" fmla="*/ 5015203 h 5200866"/>
              <a:gd name="connsiteX209" fmla="*/ 10141855 w 11929690"/>
              <a:gd name="connsiteY209" fmla="*/ 5148218 h 5200866"/>
              <a:gd name="connsiteX210" fmla="*/ 9953401 w 11929690"/>
              <a:gd name="connsiteY210" fmla="*/ 5199378 h 5200866"/>
              <a:gd name="connsiteX211" fmla="*/ 9833408 w 11929690"/>
              <a:gd name="connsiteY211" fmla="*/ 5187286 h 5200866"/>
              <a:gd name="connsiteX212" fmla="*/ 9737600 w 11929690"/>
              <a:gd name="connsiteY212" fmla="*/ 5156590 h 5200866"/>
              <a:gd name="connsiteX213" fmla="*/ 9737600 w 11929690"/>
              <a:gd name="connsiteY213" fmla="*/ 5023761 h 5200866"/>
              <a:gd name="connsiteX214" fmla="*/ 9753227 w 11929690"/>
              <a:gd name="connsiteY214" fmla="*/ 5023761 h 5200866"/>
              <a:gd name="connsiteX215" fmla="*/ 9852384 w 11929690"/>
              <a:gd name="connsiteY215" fmla="*/ 5078083 h 5200866"/>
              <a:gd name="connsiteX216" fmla="*/ 9957866 w 11929690"/>
              <a:gd name="connsiteY216" fmla="*/ 5097059 h 5200866"/>
              <a:gd name="connsiteX217" fmla="*/ 9992096 w 11929690"/>
              <a:gd name="connsiteY217" fmla="*/ 5094826 h 5200866"/>
              <a:gd name="connsiteX218" fmla="*/ 10026699 w 11929690"/>
              <a:gd name="connsiteY218" fmla="*/ 5087385 h 5200866"/>
              <a:gd name="connsiteX219" fmla="*/ 10053674 w 11929690"/>
              <a:gd name="connsiteY219" fmla="*/ 5070642 h 5200866"/>
              <a:gd name="connsiteX220" fmla="*/ 10064278 w 11929690"/>
              <a:gd name="connsiteY220" fmla="*/ 5040876 h 5200866"/>
              <a:gd name="connsiteX221" fmla="*/ 10048837 w 11929690"/>
              <a:gd name="connsiteY221" fmla="*/ 5009436 h 5200866"/>
              <a:gd name="connsiteX222" fmla="*/ 10003631 w 11929690"/>
              <a:gd name="connsiteY222" fmla="*/ 4989158 h 5200866"/>
              <a:gd name="connsiteX223" fmla="*/ 9937588 w 11929690"/>
              <a:gd name="connsiteY223" fmla="*/ 4975206 h 5200866"/>
              <a:gd name="connsiteX224" fmla="*/ 9872290 w 11929690"/>
              <a:gd name="connsiteY224" fmla="*/ 4958649 h 5200866"/>
              <a:gd name="connsiteX225" fmla="*/ 9771645 w 11929690"/>
              <a:gd name="connsiteY225" fmla="*/ 4897071 h 5200866"/>
              <a:gd name="connsiteX226" fmla="*/ 9740949 w 11929690"/>
              <a:gd name="connsiteY226" fmla="*/ 4800519 h 5200866"/>
              <a:gd name="connsiteX227" fmla="*/ 9810340 w 11929690"/>
              <a:gd name="connsiteY227" fmla="*/ 4674201 h 5200866"/>
              <a:gd name="connsiteX228" fmla="*/ 9988748 w 11929690"/>
              <a:gd name="connsiteY228" fmla="*/ 4625274 h 5200866"/>
              <a:gd name="connsiteX229" fmla="*/ 6302573 w 11929690"/>
              <a:gd name="connsiteY229" fmla="*/ 4625274 h 5200866"/>
              <a:gd name="connsiteX230" fmla="*/ 6410659 w 11929690"/>
              <a:gd name="connsiteY230" fmla="*/ 4635878 h 5200866"/>
              <a:gd name="connsiteX231" fmla="*/ 6503119 w 11929690"/>
              <a:gd name="connsiteY231" fmla="*/ 4662481 h 5200866"/>
              <a:gd name="connsiteX232" fmla="*/ 6503119 w 11929690"/>
              <a:gd name="connsiteY232" fmla="*/ 4790101 h 5200866"/>
              <a:gd name="connsiteX233" fmla="*/ 6487864 w 11929690"/>
              <a:gd name="connsiteY233" fmla="*/ 4790101 h 5200866"/>
              <a:gd name="connsiteX234" fmla="*/ 6405822 w 11929690"/>
              <a:gd name="connsiteY234" fmla="*/ 4745266 h 5200866"/>
              <a:gd name="connsiteX235" fmla="*/ 6306666 w 11929690"/>
              <a:gd name="connsiteY235" fmla="*/ 4727221 h 5200866"/>
              <a:gd name="connsiteX236" fmla="*/ 6271133 w 11929690"/>
              <a:gd name="connsiteY236" fmla="*/ 4729639 h 5200866"/>
              <a:gd name="connsiteX237" fmla="*/ 6237089 w 11929690"/>
              <a:gd name="connsiteY237" fmla="*/ 4738755 h 5200866"/>
              <a:gd name="connsiteX238" fmla="*/ 6212160 w 11929690"/>
              <a:gd name="connsiteY238" fmla="*/ 4755684 h 5200866"/>
              <a:gd name="connsiteX239" fmla="*/ 6201742 w 11929690"/>
              <a:gd name="connsiteY239" fmla="*/ 4781543 h 5200866"/>
              <a:gd name="connsiteX240" fmla="*/ 6218485 w 11929690"/>
              <a:gd name="connsiteY240" fmla="*/ 4815216 h 5200866"/>
              <a:gd name="connsiteX241" fmla="*/ 6281737 w 11929690"/>
              <a:gd name="connsiteY241" fmla="*/ 4836610 h 5200866"/>
              <a:gd name="connsiteX242" fmla="*/ 6340338 w 11929690"/>
              <a:gd name="connsiteY242" fmla="*/ 4848888 h 5200866"/>
              <a:gd name="connsiteX243" fmla="*/ 6400800 w 11929690"/>
              <a:gd name="connsiteY243" fmla="*/ 4865259 h 5200866"/>
              <a:gd name="connsiteX244" fmla="*/ 6494747 w 11929690"/>
              <a:gd name="connsiteY244" fmla="*/ 4922000 h 5200866"/>
              <a:gd name="connsiteX245" fmla="*/ 6525071 w 11929690"/>
              <a:gd name="connsiteY245" fmla="*/ 5015203 h 5200866"/>
              <a:gd name="connsiteX246" fmla="*/ 6455680 w 11929690"/>
              <a:gd name="connsiteY246" fmla="*/ 5148218 h 5200866"/>
              <a:gd name="connsiteX247" fmla="*/ 6267226 w 11929690"/>
              <a:gd name="connsiteY247" fmla="*/ 5199378 h 5200866"/>
              <a:gd name="connsiteX248" fmla="*/ 6147234 w 11929690"/>
              <a:gd name="connsiteY248" fmla="*/ 5187286 h 5200866"/>
              <a:gd name="connsiteX249" fmla="*/ 6051426 w 11929690"/>
              <a:gd name="connsiteY249" fmla="*/ 5156590 h 5200866"/>
              <a:gd name="connsiteX250" fmla="*/ 6051426 w 11929690"/>
              <a:gd name="connsiteY250" fmla="*/ 5023761 h 5200866"/>
              <a:gd name="connsiteX251" fmla="*/ 6067052 w 11929690"/>
              <a:gd name="connsiteY251" fmla="*/ 5023761 h 5200866"/>
              <a:gd name="connsiteX252" fmla="*/ 6166209 w 11929690"/>
              <a:gd name="connsiteY252" fmla="*/ 5078083 h 5200866"/>
              <a:gd name="connsiteX253" fmla="*/ 6271691 w 11929690"/>
              <a:gd name="connsiteY253" fmla="*/ 5097059 h 5200866"/>
              <a:gd name="connsiteX254" fmla="*/ 6305922 w 11929690"/>
              <a:gd name="connsiteY254" fmla="*/ 5094826 h 5200866"/>
              <a:gd name="connsiteX255" fmla="*/ 6340524 w 11929690"/>
              <a:gd name="connsiteY255" fmla="*/ 5087385 h 5200866"/>
              <a:gd name="connsiteX256" fmla="*/ 6367499 w 11929690"/>
              <a:gd name="connsiteY256" fmla="*/ 5070642 h 5200866"/>
              <a:gd name="connsiteX257" fmla="*/ 6378103 w 11929690"/>
              <a:gd name="connsiteY257" fmla="*/ 5040876 h 5200866"/>
              <a:gd name="connsiteX258" fmla="*/ 6362662 w 11929690"/>
              <a:gd name="connsiteY258" fmla="*/ 5009436 h 5200866"/>
              <a:gd name="connsiteX259" fmla="*/ 6317456 w 11929690"/>
              <a:gd name="connsiteY259" fmla="*/ 4989158 h 5200866"/>
              <a:gd name="connsiteX260" fmla="*/ 6251413 w 11929690"/>
              <a:gd name="connsiteY260" fmla="*/ 4975206 h 5200866"/>
              <a:gd name="connsiteX261" fmla="*/ 6186115 w 11929690"/>
              <a:gd name="connsiteY261" fmla="*/ 4958649 h 5200866"/>
              <a:gd name="connsiteX262" fmla="*/ 6085470 w 11929690"/>
              <a:gd name="connsiteY262" fmla="*/ 4897071 h 5200866"/>
              <a:gd name="connsiteX263" fmla="*/ 6054774 w 11929690"/>
              <a:gd name="connsiteY263" fmla="*/ 4800519 h 5200866"/>
              <a:gd name="connsiteX264" fmla="*/ 6124165 w 11929690"/>
              <a:gd name="connsiteY264" fmla="*/ 4674201 h 5200866"/>
              <a:gd name="connsiteX265" fmla="*/ 6302573 w 11929690"/>
              <a:gd name="connsiteY265" fmla="*/ 4625274 h 5200866"/>
              <a:gd name="connsiteX266" fmla="*/ 3225998 w 11929690"/>
              <a:gd name="connsiteY266" fmla="*/ 4625274 h 5200866"/>
              <a:gd name="connsiteX267" fmla="*/ 3334085 w 11929690"/>
              <a:gd name="connsiteY267" fmla="*/ 4635878 h 5200866"/>
              <a:gd name="connsiteX268" fmla="*/ 3426544 w 11929690"/>
              <a:gd name="connsiteY268" fmla="*/ 4662481 h 5200866"/>
              <a:gd name="connsiteX269" fmla="*/ 3426544 w 11929690"/>
              <a:gd name="connsiteY269" fmla="*/ 4790101 h 5200866"/>
              <a:gd name="connsiteX270" fmla="*/ 3411289 w 11929690"/>
              <a:gd name="connsiteY270" fmla="*/ 4790101 h 5200866"/>
              <a:gd name="connsiteX271" fmla="*/ 3329248 w 11929690"/>
              <a:gd name="connsiteY271" fmla="*/ 4745266 h 5200866"/>
              <a:gd name="connsiteX272" fmla="*/ 3230091 w 11929690"/>
              <a:gd name="connsiteY272" fmla="*/ 4727221 h 5200866"/>
              <a:gd name="connsiteX273" fmla="*/ 3194558 w 11929690"/>
              <a:gd name="connsiteY273" fmla="*/ 4729639 h 5200866"/>
              <a:gd name="connsiteX274" fmla="*/ 3160514 w 11929690"/>
              <a:gd name="connsiteY274" fmla="*/ 4738755 h 5200866"/>
              <a:gd name="connsiteX275" fmla="*/ 3135585 w 11929690"/>
              <a:gd name="connsiteY275" fmla="*/ 4755684 h 5200866"/>
              <a:gd name="connsiteX276" fmla="*/ 3125167 w 11929690"/>
              <a:gd name="connsiteY276" fmla="*/ 4781543 h 5200866"/>
              <a:gd name="connsiteX277" fmla="*/ 3141911 w 11929690"/>
              <a:gd name="connsiteY277" fmla="*/ 4815216 h 5200866"/>
              <a:gd name="connsiteX278" fmla="*/ 3205162 w 11929690"/>
              <a:gd name="connsiteY278" fmla="*/ 4836610 h 5200866"/>
              <a:gd name="connsiteX279" fmla="*/ 3263763 w 11929690"/>
              <a:gd name="connsiteY279" fmla="*/ 4848888 h 5200866"/>
              <a:gd name="connsiteX280" fmla="*/ 3324225 w 11929690"/>
              <a:gd name="connsiteY280" fmla="*/ 4865259 h 5200866"/>
              <a:gd name="connsiteX281" fmla="*/ 3418172 w 11929690"/>
              <a:gd name="connsiteY281" fmla="*/ 4922000 h 5200866"/>
              <a:gd name="connsiteX282" fmla="*/ 3448496 w 11929690"/>
              <a:gd name="connsiteY282" fmla="*/ 5015203 h 5200866"/>
              <a:gd name="connsiteX283" fmla="*/ 3379105 w 11929690"/>
              <a:gd name="connsiteY283" fmla="*/ 5148218 h 5200866"/>
              <a:gd name="connsiteX284" fmla="*/ 3190652 w 11929690"/>
              <a:gd name="connsiteY284" fmla="*/ 5199378 h 5200866"/>
              <a:gd name="connsiteX285" fmla="*/ 3070659 w 11929690"/>
              <a:gd name="connsiteY285" fmla="*/ 5187286 h 5200866"/>
              <a:gd name="connsiteX286" fmla="*/ 2974851 w 11929690"/>
              <a:gd name="connsiteY286" fmla="*/ 5156590 h 5200866"/>
              <a:gd name="connsiteX287" fmla="*/ 2974851 w 11929690"/>
              <a:gd name="connsiteY287" fmla="*/ 5023761 h 5200866"/>
              <a:gd name="connsiteX288" fmla="*/ 2990478 w 11929690"/>
              <a:gd name="connsiteY288" fmla="*/ 5023761 h 5200866"/>
              <a:gd name="connsiteX289" fmla="*/ 3089634 w 11929690"/>
              <a:gd name="connsiteY289" fmla="*/ 5078083 h 5200866"/>
              <a:gd name="connsiteX290" fmla="*/ 3195117 w 11929690"/>
              <a:gd name="connsiteY290" fmla="*/ 5097059 h 5200866"/>
              <a:gd name="connsiteX291" fmla="*/ 3229347 w 11929690"/>
              <a:gd name="connsiteY291" fmla="*/ 5094826 h 5200866"/>
              <a:gd name="connsiteX292" fmla="*/ 3263950 w 11929690"/>
              <a:gd name="connsiteY292" fmla="*/ 5087385 h 5200866"/>
              <a:gd name="connsiteX293" fmla="*/ 3290925 w 11929690"/>
              <a:gd name="connsiteY293" fmla="*/ 5070642 h 5200866"/>
              <a:gd name="connsiteX294" fmla="*/ 3301528 w 11929690"/>
              <a:gd name="connsiteY294" fmla="*/ 5040876 h 5200866"/>
              <a:gd name="connsiteX295" fmla="*/ 3286087 w 11929690"/>
              <a:gd name="connsiteY295" fmla="*/ 5009436 h 5200866"/>
              <a:gd name="connsiteX296" fmla="*/ 3240881 w 11929690"/>
              <a:gd name="connsiteY296" fmla="*/ 4989158 h 5200866"/>
              <a:gd name="connsiteX297" fmla="*/ 3174839 w 11929690"/>
              <a:gd name="connsiteY297" fmla="*/ 4975206 h 5200866"/>
              <a:gd name="connsiteX298" fmla="*/ 3109540 w 11929690"/>
              <a:gd name="connsiteY298" fmla="*/ 4958649 h 5200866"/>
              <a:gd name="connsiteX299" fmla="*/ 3008895 w 11929690"/>
              <a:gd name="connsiteY299" fmla="*/ 4897071 h 5200866"/>
              <a:gd name="connsiteX300" fmla="*/ 2978200 w 11929690"/>
              <a:gd name="connsiteY300" fmla="*/ 4800519 h 5200866"/>
              <a:gd name="connsiteX301" fmla="*/ 3047590 w 11929690"/>
              <a:gd name="connsiteY301" fmla="*/ 4674201 h 5200866"/>
              <a:gd name="connsiteX302" fmla="*/ 3225998 w 11929690"/>
              <a:gd name="connsiteY302" fmla="*/ 4625274 h 5200866"/>
              <a:gd name="connsiteX303" fmla="*/ 6897960 w 11929690"/>
              <a:gd name="connsiteY303" fmla="*/ 4624530 h 5200866"/>
              <a:gd name="connsiteX304" fmla="*/ 7002140 w 11929690"/>
              <a:gd name="connsiteY304" fmla="*/ 4634389 h 5200866"/>
              <a:gd name="connsiteX305" fmla="*/ 7112272 w 11929690"/>
              <a:gd name="connsiteY305" fmla="*/ 4673643 h 5200866"/>
              <a:gd name="connsiteX306" fmla="*/ 7112272 w 11929690"/>
              <a:gd name="connsiteY306" fmla="*/ 4803495 h 5200866"/>
              <a:gd name="connsiteX307" fmla="*/ 7096273 w 11929690"/>
              <a:gd name="connsiteY307" fmla="*/ 4803495 h 5200866"/>
              <a:gd name="connsiteX308" fmla="*/ 7065764 w 11929690"/>
              <a:gd name="connsiteY308" fmla="*/ 4781357 h 5200866"/>
              <a:gd name="connsiteX309" fmla="*/ 7027068 w 11929690"/>
              <a:gd name="connsiteY309" fmla="*/ 4756987 h 5200866"/>
              <a:gd name="connsiteX310" fmla="*/ 6976653 w 11929690"/>
              <a:gd name="connsiteY310" fmla="*/ 4736523 h 5200866"/>
              <a:gd name="connsiteX311" fmla="*/ 6915447 w 11929690"/>
              <a:gd name="connsiteY311" fmla="*/ 4727965 h 5200866"/>
              <a:gd name="connsiteX312" fmla="*/ 6846614 w 11929690"/>
              <a:gd name="connsiteY312" fmla="*/ 4739127 h 5200866"/>
              <a:gd name="connsiteX313" fmla="*/ 6791176 w 11929690"/>
              <a:gd name="connsiteY313" fmla="*/ 4773358 h 5200866"/>
              <a:gd name="connsiteX314" fmla="*/ 6754155 w 11929690"/>
              <a:gd name="connsiteY314" fmla="*/ 4830098 h 5200866"/>
              <a:gd name="connsiteX315" fmla="*/ 6740574 w 11929690"/>
              <a:gd name="connsiteY315" fmla="*/ 4909535 h 5200866"/>
              <a:gd name="connsiteX316" fmla="*/ 6789315 w 11929690"/>
              <a:gd name="connsiteY316" fmla="*/ 5050178 h 5200866"/>
              <a:gd name="connsiteX317" fmla="*/ 6933307 w 11929690"/>
              <a:gd name="connsiteY317" fmla="*/ 5098919 h 5200866"/>
              <a:gd name="connsiteX318" fmla="*/ 6951352 w 11929690"/>
              <a:gd name="connsiteY318" fmla="*/ 5098547 h 5200866"/>
              <a:gd name="connsiteX319" fmla="*/ 6969397 w 11929690"/>
              <a:gd name="connsiteY319" fmla="*/ 5097431 h 5200866"/>
              <a:gd name="connsiteX320" fmla="*/ 6969397 w 11929690"/>
              <a:gd name="connsiteY320" fmla="*/ 4988786 h 5200866"/>
              <a:gd name="connsiteX321" fmla="*/ 6858893 w 11929690"/>
              <a:gd name="connsiteY321" fmla="*/ 4988786 h 5200866"/>
              <a:gd name="connsiteX322" fmla="*/ 6858893 w 11929690"/>
              <a:gd name="connsiteY322" fmla="*/ 4884235 h 5200866"/>
              <a:gd name="connsiteX323" fmla="*/ 7114505 w 11929690"/>
              <a:gd name="connsiteY323" fmla="*/ 4884235 h 5200866"/>
              <a:gd name="connsiteX324" fmla="*/ 7114505 w 11929690"/>
              <a:gd name="connsiteY324" fmla="*/ 5157706 h 5200866"/>
              <a:gd name="connsiteX325" fmla="*/ 7015906 w 11929690"/>
              <a:gd name="connsiteY325" fmla="*/ 5186542 h 5200866"/>
              <a:gd name="connsiteX326" fmla="*/ 6893495 w 11929690"/>
              <a:gd name="connsiteY326" fmla="*/ 5200866 h 5200866"/>
              <a:gd name="connsiteX327" fmla="*/ 6672113 w 11929690"/>
              <a:gd name="connsiteY327" fmla="*/ 5124034 h 5200866"/>
              <a:gd name="connsiteX328" fmla="*/ 6592118 w 11929690"/>
              <a:gd name="connsiteY328" fmla="*/ 4911768 h 5200866"/>
              <a:gd name="connsiteX329" fmla="*/ 6672857 w 11929690"/>
              <a:gd name="connsiteY329" fmla="*/ 4703594 h 5200866"/>
              <a:gd name="connsiteX330" fmla="*/ 6897960 w 11929690"/>
              <a:gd name="connsiteY330" fmla="*/ 4624530 h 5200866"/>
              <a:gd name="connsiteX331" fmla="*/ 286866 w 11929690"/>
              <a:gd name="connsiteY331" fmla="*/ 4526675 h 5200866"/>
              <a:gd name="connsiteX332" fmla="*/ 250589 w 11929690"/>
              <a:gd name="connsiteY332" fmla="*/ 4541982 h 5200866"/>
              <a:gd name="connsiteX333" fmla="*/ 236264 w 11929690"/>
              <a:gd name="connsiteY333" fmla="*/ 4580811 h 5200866"/>
              <a:gd name="connsiteX334" fmla="*/ 250403 w 11929690"/>
              <a:gd name="connsiteY334" fmla="*/ 4619826 h 5200866"/>
              <a:gd name="connsiteX335" fmla="*/ 286866 w 11929690"/>
              <a:gd name="connsiteY335" fmla="*/ 4635320 h 5200866"/>
              <a:gd name="connsiteX336" fmla="*/ 323329 w 11929690"/>
              <a:gd name="connsiteY336" fmla="*/ 4619640 h 5200866"/>
              <a:gd name="connsiteX337" fmla="*/ 337467 w 11929690"/>
              <a:gd name="connsiteY337" fmla="*/ 4580811 h 5200866"/>
              <a:gd name="connsiteX338" fmla="*/ 323143 w 11929690"/>
              <a:gd name="connsiteY338" fmla="*/ 4541982 h 5200866"/>
              <a:gd name="connsiteX339" fmla="*/ 286866 w 11929690"/>
              <a:gd name="connsiteY339" fmla="*/ 4526675 h 5200866"/>
              <a:gd name="connsiteX340" fmla="*/ 286866 w 11929690"/>
              <a:gd name="connsiteY340" fmla="*/ 4469376 h 5200866"/>
              <a:gd name="connsiteX341" fmla="*/ 376163 w 11929690"/>
              <a:gd name="connsiteY341" fmla="*/ 4503049 h 5200866"/>
              <a:gd name="connsiteX342" fmla="*/ 414114 w 11929690"/>
              <a:gd name="connsiteY342" fmla="*/ 4583974 h 5200866"/>
              <a:gd name="connsiteX343" fmla="*/ 403882 w 11929690"/>
              <a:gd name="connsiteY343" fmla="*/ 4627320 h 5200866"/>
              <a:gd name="connsiteX344" fmla="*/ 378767 w 11929690"/>
              <a:gd name="connsiteY344" fmla="*/ 4661364 h 5200866"/>
              <a:gd name="connsiteX345" fmla="*/ 573732 w 11929690"/>
              <a:gd name="connsiteY345" fmla="*/ 5189332 h 5200866"/>
              <a:gd name="connsiteX346" fmla="*/ 426195 w 11929690"/>
              <a:gd name="connsiteY346" fmla="*/ 5189332 h 5200866"/>
              <a:gd name="connsiteX347" fmla="*/ 387610 w 11929690"/>
              <a:gd name="connsiteY347" fmla="*/ 5077339 h 5200866"/>
              <a:gd name="connsiteX348" fmla="*/ 182558 w 11929690"/>
              <a:gd name="connsiteY348" fmla="*/ 5077339 h 5200866"/>
              <a:gd name="connsiteX349" fmla="*/ 143973 w 11929690"/>
              <a:gd name="connsiteY349" fmla="*/ 5189332 h 5200866"/>
              <a:gd name="connsiteX350" fmla="*/ 0 w 11929690"/>
              <a:gd name="connsiteY350" fmla="*/ 5189332 h 5200866"/>
              <a:gd name="connsiteX351" fmla="*/ 194964 w 11929690"/>
              <a:gd name="connsiteY351" fmla="*/ 4661364 h 5200866"/>
              <a:gd name="connsiteX352" fmla="*/ 169478 w 11929690"/>
              <a:gd name="connsiteY352" fmla="*/ 4626390 h 5200866"/>
              <a:gd name="connsiteX353" fmla="*/ 159618 w 11929690"/>
              <a:gd name="connsiteY353" fmla="*/ 4583974 h 5200866"/>
              <a:gd name="connsiteX354" fmla="*/ 197569 w 11929690"/>
              <a:gd name="connsiteY354" fmla="*/ 4503049 h 5200866"/>
              <a:gd name="connsiteX355" fmla="*/ 286866 w 11929690"/>
              <a:gd name="connsiteY355" fmla="*/ 4469376 h 5200866"/>
              <a:gd name="connsiteX356" fmla="*/ 2532860 w 11929690"/>
              <a:gd name="connsiteY356" fmla="*/ 1796550 h 5200866"/>
              <a:gd name="connsiteX357" fmla="*/ 2134848 w 11929690"/>
              <a:gd name="connsiteY357" fmla="*/ 2956038 h 5200866"/>
              <a:gd name="connsiteX358" fmla="*/ 2930940 w 11929690"/>
              <a:gd name="connsiteY358" fmla="*/ 2956038 h 5200866"/>
              <a:gd name="connsiteX359" fmla="*/ 4293692 w 11929690"/>
              <a:gd name="connsiteY359" fmla="*/ 968694 h 5200866"/>
              <a:gd name="connsiteX360" fmla="*/ 5243281 w 11929690"/>
              <a:gd name="connsiteY360" fmla="*/ 968694 h 5200866"/>
              <a:gd name="connsiteX361" fmla="*/ 5940513 w 11929690"/>
              <a:gd name="connsiteY361" fmla="*/ 2216214 h 5200866"/>
              <a:gd name="connsiteX362" fmla="*/ 6614635 w 11929690"/>
              <a:gd name="connsiteY362" fmla="*/ 968694 h 5200866"/>
              <a:gd name="connsiteX363" fmla="*/ 7532085 w 11929690"/>
              <a:gd name="connsiteY363" fmla="*/ 968694 h 5200866"/>
              <a:gd name="connsiteX364" fmla="*/ 6339679 w 11929690"/>
              <a:gd name="connsiteY364" fmla="*/ 2951694 h 5200866"/>
              <a:gd name="connsiteX365" fmla="*/ 6339679 w 11929690"/>
              <a:gd name="connsiteY365" fmla="*/ 4202743 h 5200866"/>
              <a:gd name="connsiteX366" fmla="*/ 5505647 w 11929690"/>
              <a:gd name="connsiteY366" fmla="*/ 4202743 h 5200866"/>
              <a:gd name="connsiteX367" fmla="*/ 5505647 w 11929690"/>
              <a:gd name="connsiteY367" fmla="*/ 2990789 h 5200866"/>
              <a:gd name="connsiteX368" fmla="*/ 9559808 w 11929690"/>
              <a:gd name="connsiteY368" fmla="*/ 905707 h 5200866"/>
              <a:gd name="connsiteX369" fmla="*/ 10167957 w 11929690"/>
              <a:gd name="connsiteY369" fmla="*/ 963264 h 5200866"/>
              <a:gd name="connsiteX370" fmla="*/ 10810857 w 11929690"/>
              <a:gd name="connsiteY370" fmla="*/ 1192406 h 5200866"/>
              <a:gd name="connsiteX371" fmla="*/ 10810857 w 11929690"/>
              <a:gd name="connsiteY371" fmla="*/ 1950420 h 5200866"/>
              <a:gd name="connsiteX372" fmla="*/ 10717463 w 11929690"/>
              <a:gd name="connsiteY372" fmla="*/ 1950420 h 5200866"/>
              <a:gd name="connsiteX373" fmla="*/ 10539362 w 11929690"/>
              <a:gd name="connsiteY373" fmla="*/ 1821189 h 5200866"/>
              <a:gd name="connsiteX374" fmla="*/ 10313478 w 11929690"/>
              <a:gd name="connsiteY374" fmla="*/ 1678925 h 5200866"/>
              <a:gd name="connsiteX375" fmla="*/ 10019177 w 11929690"/>
              <a:gd name="connsiteY375" fmla="*/ 1559467 h 5200866"/>
              <a:gd name="connsiteX376" fmla="*/ 9661890 w 11929690"/>
              <a:gd name="connsiteY376" fmla="*/ 1509512 h 5200866"/>
              <a:gd name="connsiteX377" fmla="*/ 9260077 w 11929690"/>
              <a:gd name="connsiteY377" fmla="*/ 1574671 h 5200866"/>
              <a:gd name="connsiteX378" fmla="*/ 8936455 w 11929690"/>
              <a:gd name="connsiteY378" fmla="*/ 1774491 h 5200866"/>
              <a:gd name="connsiteX379" fmla="*/ 8720345 w 11929690"/>
              <a:gd name="connsiteY379" fmla="*/ 2105715 h 5200866"/>
              <a:gd name="connsiteX380" fmla="*/ 8641069 w 11929690"/>
              <a:gd name="connsiteY380" fmla="*/ 2569429 h 5200866"/>
              <a:gd name="connsiteX381" fmla="*/ 8925595 w 11929690"/>
              <a:gd name="connsiteY381" fmla="*/ 3390430 h 5200866"/>
              <a:gd name="connsiteX382" fmla="*/ 9766144 w 11929690"/>
              <a:gd name="connsiteY382" fmla="*/ 3674957 h 5200866"/>
              <a:gd name="connsiteX383" fmla="*/ 9871484 w 11929690"/>
              <a:gd name="connsiteY383" fmla="*/ 3672785 h 5200866"/>
              <a:gd name="connsiteX384" fmla="*/ 9976824 w 11929690"/>
              <a:gd name="connsiteY384" fmla="*/ 3666269 h 5200866"/>
              <a:gd name="connsiteX385" fmla="*/ 9976824 w 11929690"/>
              <a:gd name="connsiteY385" fmla="*/ 3032056 h 5200866"/>
              <a:gd name="connsiteX386" fmla="*/ 9331752 w 11929690"/>
              <a:gd name="connsiteY386" fmla="*/ 3032056 h 5200866"/>
              <a:gd name="connsiteX387" fmla="*/ 9331752 w 11929690"/>
              <a:gd name="connsiteY387" fmla="*/ 2421735 h 5200866"/>
              <a:gd name="connsiteX388" fmla="*/ 10823889 w 11929690"/>
              <a:gd name="connsiteY388" fmla="*/ 2421735 h 5200866"/>
              <a:gd name="connsiteX389" fmla="*/ 10823889 w 11929690"/>
              <a:gd name="connsiteY389" fmla="*/ 4018126 h 5200866"/>
              <a:gd name="connsiteX390" fmla="*/ 10248319 w 11929690"/>
              <a:gd name="connsiteY390" fmla="*/ 4186453 h 5200866"/>
              <a:gd name="connsiteX391" fmla="*/ 9533744 w 11929690"/>
              <a:gd name="connsiteY391" fmla="*/ 4270074 h 5200866"/>
              <a:gd name="connsiteX392" fmla="*/ 8241428 w 11929690"/>
              <a:gd name="connsiteY392" fmla="*/ 3821564 h 5200866"/>
              <a:gd name="connsiteX393" fmla="*/ 7774456 w 11929690"/>
              <a:gd name="connsiteY393" fmla="*/ 2582461 h 5200866"/>
              <a:gd name="connsiteX394" fmla="*/ 8245772 w 11929690"/>
              <a:gd name="connsiteY394" fmla="*/ 1367249 h 5200866"/>
              <a:gd name="connsiteX395" fmla="*/ 9559808 w 11929690"/>
              <a:gd name="connsiteY395" fmla="*/ 905707 h 5200866"/>
              <a:gd name="connsiteX396" fmla="*/ 2543278 w 11929690"/>
              <a:gd name="connsiteY396" fmla="*/ 334482 h 5200866"/>
              <a:gd name="connsiteX397" fmla="*/ 2331512 w 11929690"/>
              <a:gd name="connsiteY397" fmla="*/ 423838 h 5200866"/>
              <a:gd name="connsiteX398" fmla="*/ 2247892 w 11929690"/>
              <a:gd name="connsiteY398" fmla="*/ 650502 h 5200866"/>
              <a:gd name="connsiteX399" fmla="*/ 2330426 w 11929690"/>
              <a:gd name="connsiteY399" fmla="*/ 878252 h 5200866"/>
              <a:gd name="connsiteX400" fmla="*/ 2543278 w 11929690"/>
              <a:gd name="connsiteY400" fmla="*/ 968694 h 5200866"/>
              <a:gd name="connsiteX401" fmla="*/ 2756131 w 11929690"/>
              <a:gd name="connsiteY401" fmla="*/ 877166 h 5200866"/>
              <a:gd name="connsiteX402" fmla="*/ 2838665 w 11929690"/>
              <a:gd name="connsiteY402" fmla="*/ 650502 h 5200866"/>
              <a:gd name="connsiteX403" fmla="*/ 2755045 w 11929690"/>
              <a:gd name="connsiteY403" fmla="*/ 423838 h 5200866"/>
              <a:gd name="connsiteX404" fmla="*/ 2543278 w 11929690"/>
              <a:gd name="connsiteY404" fmla="*/ 334482 h 5200866"/>
              <a:gd name="connsiteX405" fmla="*/ 2543278 w 11929690"/>
              <a:gd name="connsiteY405" fmla="*/ 0 h 5200866"/>
              <a:gd name="connsiteX406" fmla="*/ 3064549 w 11929690"/>
              <a:gd name="connsiteY406" fmla="*/ 196562 h 5200866"/>
              <a:gd name="connsiteX407" fmla="*/ 3286089 w 11929690"/>
              <a:gd name="connsiteY407" fmla="*/ 668964 h 5200866"/>
              <a:gd name="connsiteX408" fmla="*/ 3226360 w 11929690"/>
              <a:gd name="connsiteY408" fmla="*/ 921997 h 5200866"/>
              <a:gd name="connsiteX409" fmla="*/ 3079753 w 11929690"/>
              <a:gd name="connsiteY409" fmla="*/ 1120731 h 5200866"/>
              <a:gd name="connsiteX410" fmla="*/ 4217860 w 11929690"/>
              <a:gd name="connsiteY410" fmla="*/ 4202743 h 5200866"/>
              <a:gd name="connsiteX411" fmla="*/ 3356610 w 11929690"/>
              <a:gd name="connsiteY411" fmla="*/ 4202743 h 5200866"/>
              <a:gd name="connsiteX412" fmla="*/ 3131371 w 11929690"/>
              <a:gd name="connsiteY412" fmla="*/ 3548983 h 5200866"/>
              <a:gd name="connsiteX413" fmla="*/ 1934383 w 11929690"/>
              <a:gd name="connsiteY413" fmla="*/ 3548983 h 5200866"/>
              <a:gd name="connsiteX414" fmla="*/ 1709144 w 11929690"/>
              <a:gd name="connsiteY414" fmla="*/ 4202743 h 5200866"/>
              <a:gd name="connsiteX415" fmla="*/ 868697 w 11929690"/>
              <a:gd name="connsiteY415" fmla="*/ 4202743 h 5200866"/>
              <a:gd name="connsiteX416" fmla="*/ 2006804 w 11929690"/>
              <a:gd name="connsiteY416" fmla="*/ 1120731 h 5200866"/>
              <a:gd name="connsiteX417" fmla="*/ 1858025 w 11929690"/>
              <a:gd name="connsiteY417" fmla="*/ 916567 h 5200866"/>
              <a:gd name="connsiteX418" fmla="*/ 1800468 w 11929690"/>
              <a:gd name="connsiteY418" fmla="*/ 668964 h 5200866"/>
              <a:gd name="connsiteX419" fmla="*/ 2022008 w 11929690"/>
              <a:gd name="connsiteY419" fmla="*/ 196562 h 5200866"/>
              <a:gd name="connsiteX420" fmla="*/ 2543278 w 11929690"/>
              <a:gd name="connsiteY420" fmla="*/ 0 h 5200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</a:cxnLst>
            <a:rect l="l" t="t" r="r" b="b"/>
            <a:pathLst>
              <a:path w="11929690" h="5200866">
                <a:moveTo>
                  <a:pt x="9400512" y="4777288"/>
                </a:moveTo>
                <a:lnTo>
                  <a:pt x="9332341" y="4975764"/>
                </a:lnTo>
                <a:lnTo>
                  <a:pt x="9468670" y="4975764"/>
                </a:lnTo>
                <a:close/>
                <a:moveTo>
                  <a:pt x="1361412" y="4777288"/>
                </a:moveTo>
                <a:lnTo>
                  <a:pt x="1293241" y="4975764"/>
                </a:lnTo>
                <a:lnTo>
                  <a:pt x="1429570" y="4975764"/>
                </a:lnTo>
                <a:close/>
                <a:moveTo>
                  <a:pt x="285081" y="4777136"/>
                </a:moveTo>
                <a:lnTo>
                  <a:pt x="216899" y="4975764"/>
                </a:lnTo>
                <a:lnTo>
                  <a:pt x="353274" y="4975764"/>
                </a:lnTo>
                <a:close/>
                <a:moveTo>
                  <a:pt x="2519213" y="4738755"/>
                </a:moveTo>
                <a:lnTo>
                  <a:pt x="2519213" y="5085525"/>
                </a:lnTo>
                <a:lnTo>
                  <a:pt x="2555304" y="5085525"/>
                </a:lnTo>
                <a:cubicBezTo>
                  <a:pt x="2589287" y="5085525"/>
                  <a:pt x="2614216" y="5083974"/>
                  <a:pt x="2630091" y="5080874"/>
                </a:cubicBezTo>
                <a:cubicBezTo>
                  <a:pt x="2645965" y="5077773"/>
                  <a:pt x="2661468" y="5072130"/>
                  <a:pt x="2676599" y="5063945"/>
                </a:cubicBezTo>
                <a:cubicBezTo>
                  <a:pt x="2702644" y="5049062"/>
                  <a:pt x="2721744" y="5029156"/>
                  <a:pt x="2733898" y="5004227"/>
                </a:cubicBezTo>
                <a:cubicBezTo>
                  <a:pt x="2746053" y="4979299"/>
                  <a:pt x="2752130" y="4948479"/>
                  <a:pt x="2752130" y="4911768"/>
                </a:cubicBezTo>
                <a:cubicBezTo>
                  <a:pt x="2752130" y="4875305"/>
                  <a:pt x="2745494" y="4844113"/>
                  <a:pt x="2732224" y="4818192"/>
                </a:cubicBezTo>
                <a:cubicBezTo>
                  <a:pt x="2718953" y="4792271"/>
                  <a:pt x="2697932" y="4771993"/>
                  <a:pt x="2669158" y="4757359"/>
                </a:cubicBezTo>
                <a:cubicBezTo>
                  <a:pt x="2654523" y="4750165"/>
                  <a:pt x="2639578" y="4745266"/>
                  <a:pt x="2624324" y="4742662"/>
                </a:cubicBezTo>
                <a:cubicBezTo>
                  <a:pt x="2609068" y="4740057"/>
                  <a:pt x="2586062" y="4738755"/>
                  <a:pt x="2555304" y="4738755"/>
                </a:cubicBezTo>
                <a:close/>
                <a:moveTo>
                  <a:pt x="4509194" y="4737267"/>
                </a:moveTo>
                <a:lnTo>
                  <a:pt x="4509194" y="4886467"/>
                </a:lnTo>
                <a:lnTo>
                  <a:pt x="4553099" y="4886467"/>
                </a:lnTo>
                <a:cubicBezTo>
                  <a:pt x="4575918" y="4886467"/>
                  <a:pt x="4595018" y="4885351"/>
                  <a:pt x="4610397" y="4883118"/>
                </a:cubicBezTo>
                <a:cubicBezTo>
                  <a:pt x="4625776" y="4880886"/>
                  <a:pt x="4638676" y="4875801"/>
                  <a:pt x="4649093" y="4867863"/>
                </a:cubicBezTo>
                <a:cubicBezTo>
                  <a:pt x="4659015" y="4860174"/>
                  <a:pt x="4666270" y="4851678"/>
                  <a:pt x="4670859" y="4842377"/>
                </a:cubicBezTo>
                <a:cubicBezTo>
                  <a:pt x="4675447" y="4833075"/>
                  <a:pt x="4677742" y="4820611"/>
                  <a:pt x="4677742" y="4804984"/>
                </a:cubicBezTo>
                <a:cubicBezTo>
                  <a:pt x="4677742" y="4791093"/>
                  <a:pt x="4674890" y="4779187"/>
                  <a:pt x="4669185" y="4769265"/>
                </a:cubicBezTo>
                <a:cubicBezTo>
                  <a:pt x="4663481" y="4759343"/>
                  <a:pt x="4653682" y="4751530"/>
                  <a:pt x="4639791" y="4745824"/>
                </a:cubicBezTo>
                <a:cubicBezTo>
                  <a:pt x="4630117" y="4741856"/>
                  <a:pt x="4618832" y="4739437"/>
                  <a:pt x="4605932" y="4738569"/>
                </a:cubicBezTo>
                <a:cubicBezTo>
                  <a:pt x="4593034" y="4737701"/>
                  <a:pt x="4578028" y="4737267"/>
                  <a:pt x="4560912" y="4737267"/>
                </a:cubicBezTo>
                <a:close/>
                <a:moveTo>
                  <a:pt x="11348888" y="4635320"/>
                </a:moveTo>
                <a:lnTo>
                  <a:pt x="11514831" y="4635320"/>
                </a:lnTo>
                <a:lnTo>
                  <a:pt x="11639475" y="4913256"/>
                </a:lnTo>
                <a:lnTo>
                  <a:pt x="11763746" y="4635320"/>
                </a:lnTo>
                <a:lnTo>
                  <a:pt x="11929690" y="4635320"/>
                </a:lnTo>
                <a:lnTo>
                  <a:pt x="11929690" y="5189332"/>
                </a:lnTo>
                <a:lnTo>
                  <a:pt x="11787559" y="5189332"/>
                </a:lnTo>
                <a:lnTo>
                  <a:pt x="11787559" y="4818378"/>
                </a:lnTo>
                <a:lnTo>
                  <a:pt x="11684867" y="5059108"/>
                </a:lnTo>
                <a:lnTo>
                  <a:pt x="11586269" y="5059108"/>
                </a:lnTo>
                <a:lnTo>
                  <a:pt x="11483577" y="4818378"/>
                </a:lnTo>
                <a:lnTo>
                  <a:pt x="11483577" y="5189332"/>
                </a:lnTo>
                <a:lnTo>
                  <a:pt x="11348888" y="5189332"/>
                </a:lnTo>
                <a:close/>
                <a:moveTo>
                  <a:pt x="10721949" y="4635320"/>
                </a:moveTo>
                <a:lnTo>
                  <a:pt x="10865569" y="4635320"/>
                </a:lnTo>
                <a:lnTo>
                  <a:pt x="10865569" y="4980973"/>
                </a:lnTo>
                <a:cubicBezTo>
                  <a:pt x="10865569" y="5019420"/>
                  <a:pt x="10873630" y="5048070"/>
                  <a:pt x="10889753" y="5066921"/>
                </a:cubicBezTo>
                <a:cubicBezTo>
                  <a:pt x="10905877" y="5085773"/>
                  <a:pt x="10932045" y="5095198"/>
                  <a:pt x="10968260" y="5095198"/>
                </a:cubicBezTo>
                <a:cubicBezTo>
                  <a:pt x="11003979" y="5095198"/>
                  <a:pt x="11030085" y="5086145"/>
                  <a:pt x="11046581" y="5068037"/>
                </a:cubicBezTo>
                <a:cubicBezTo>
                  <a:pt x="11063076" y="5049930"/>
                  <a:pt x="11071324" y="5020908"/>
                  <a:pt x="11071324" y="4980973"/>
                </a:cubicBezTo>
                <a:lnTo>
                  <a:pt x="11071324" y="4635320"/>
                </a:lnTo>
                <a:lnTo>
                  <a:pt x="11214943" y="4635320"/>
                </a:lnTo>
                <a:lnTo>
                  <a:pt x="11214943" y="4988786"/>
                </a:lnTo>
                <a:cubicBezTo>
                  <a:pt x="11214943" y="5057247"/>
                  <a:pt x="11194107" y="5109709"/>
                  <a:pt x="11152435" y="5146172"/>
                </a:cubicBezTo>
                <a:cubicBezTo>
                  <a:pt x="11110763" y="5182635"/>
                  <a:pt x="11049371" y="5200866"/>
                  <a:pt x="10968260" y="5200866"/>
                </a:cubicBezTo>
                <a:cubicBezTo>
                  <a:pt x="10887149" y="5200866"/>
                  <a:pt x="10825819" y="5182635"/>
                  <a:pt x="10784271" y="5146172"/>
                </a:cubicBezTo>
                <a:cubicBezTo>
                  <a:pt x="10742724" y="5109709"/>
                  <a:pt x="10721949" y="5057371"/>
                  <a:pt x="10721949" y="4989158"/>
                </a:cubicBezTo>
                <a:close/>
                <a:moveTo>
                  <a:pt x="10285734" y="4635320"/>
                </a:moveTo>
                <a:lnTo>
                  <a:pt x="10610180" y="4635320"/>
                </a:lnTo>
                <a:lnTo>
                  <a:pt x="10610180" y="4733546"/>
                </a:lnTo>
                <a:lnTo>
                  <a:pt x="10519394" y="4733546"/>
                </a:lnTo>
                <a:lnTo>
                  <a:pt x="10519394" y="5091106"/>
                </a:lnTo>
                <a:lnTo>
                  <a:pt x="10610180" y="5091106"/>
                </a:lnTo>
                <a:lnTo>
                  <a:pt x="10610180" y="5189332"/>
                </a:lnTo>
                <a:lnTo>
                  <a:pt x="10285734" y="5189332"/>
                </a:lnTo>
                <a:lnTo>
                  <a:pt x="10285734" y="5091106"/>
                </a:lnTo>
                <a:lnTo>
                  <a:pt x="10376519" y="5091106"/>
                </a:lnTo>
                <a:lnTo>
                  <a:pt x="10376519" y="4733546"/>
                </a:lnTo>
                <a:lnTo>
                  <a:pt x="10285734" y="4733546"/>
                </a:lnTo>
                <a:close/>
                <a:moveTo>
                  <a:pt x="9320063" y="4635320"/>
                </a:moveTo>
                <a:lnTo>
                  <a:pt x="9484518" y="4635320"/>
                </a:lnTo>
                <a:lnTo>
                  <a:pt x="9689157" y="5189332"/>
                </a:lnTo>
                <a:lnTo>
                  <a:pt x="9541608" y="5189332"/>
                </a:lnTo>
                <a:lnTo>
                  <a:pt x="9503017" y="5077339"/>
                </a:lnTo>
                <a:lnTo>
                  <a:pt x="9298000" y="5077339"/>
                </a:lnTo>
                <a:lnTo>
                  <a:pt x="9259404" y="5189332"/>
                </a:lnTo>
                <a:lnTo>
                  <a:pt x="9115424" y="5189332"/>
                </a:lnTo>
                <a:close/>
                <a:moveTo>
                  <a:pt x="8529488" y="4635320"/>
                </a:moveTo>
                <a:lnTo>
                  <a:pt x="8700268" y="4635320"/>
                </a:lnTo>
                <a:lnTo>
                  <a:pt x="8902302" y="4952695"/>
                </a:lnTo>
                <a:lnTo>
                  <a:pt x="8902302" y="4635320"/>
                </a:lnTo>
                <a:lnTo>
                  <a:pt x="9033271" y="4635320"/>
                </a:lnTo>
                <a:lnTo>
                  <a:pt x="9033271" y="5189332"/>
                </a:lnTo>
                <a:lnTo>
                  <a:pt x="8895605" y="5189332"/>
                </a:lnTo>
                <a:lnTo>
                  <a:pt x="8660457" y="4809076"/>
                </a:lnTo>
                <a:lnTo>
                  <a:pt x="8660457" y="5189332"/>
                </a:lnTo>
                <a:lnTo>
                  <a:pt x="8529488" y="5189332"/>
                </a:lnTo>
                <a:close/>
                <a:moveTo>
                  <a:pt x="7805588" y="4635320"/>
                </a:moveTo>
                <a:lnTo>
                  <a:pt x="7971532" y="4635320"/>
                </a:lnTo>
                <a:lnTo>
                  <a:pt x="8096175" y="4913256"/>
                </a:lnTo>
                <a:lnTo>
                  <a:pt x="8220447" y="4635320"/>
                </a:lnTo>
                <a:lnTo>
                  <a:pt x="8386390" y="4635320"/>
                </a:lnTo>
                <a:lnTo>
                  <a:pt x="8386390" y="5189332"/>
                </a:lnTo>
                <a:lnTo>
                  <a:pt x="8244259" y="5189332"/>
                </a:lnTo>
                <a:lnTo>
                  <a:pt x="8244259" y="4818378"/>
                </a:lnTo>
                <a:lnTo>
                  <a:pt x="8141568" y="5059108"/>
                </a:lnTo>
                <a:lnTo>
                  <a:pt x="8042969" y="5059108"/>
                </a:lnTo>
                <a:lnTo>
                  <a:pt x="7940278" y="4818378"/>
                </a:lnTo>
                <a:lnTo>
                  <a:pt x="7940278" y="5189332"/>
                </a:lnTo>
                <a:lnTo>
                  <a:pt x="7805588" y="5189332"/>
                </a:lnTo>
                <a:close/>
                <a:moveTo>
                  <a:pt x="7176268" y="4635320"/>
                </a:moveTo>
                <a:lnTo>
                  <a:pt x="7338939" y="4635320"/>
                </a:lnTo>
                <a:lnTo>
                  <a:pt x="7458379" y="4849027"/>
                </a:lnTo>
                <a:lnTo>
                  <a:pt x="7573861" y="4635320"/>
                </a:lnTo>
                <a:lnTo>
                  <a:pt x="7731025" y="4635320"/>
                </a:lnTo>
                <a:lnTo>
                  <a:pt x="7526759" y="4975020"/>
                </a:lnTo>
                <a:lnTo>
                  <a:pt x="7526759" y="5189332"/>
                </a:lnTo>
                <a:lnTo>
                  <a:pt x="7383884" y="5189332"/>
                </a:lnTo>
                <a:lnTo>
                  <a:pt x="7383884" y="4981717"/>
                </a:lnTo>
                <a:close/>
                <a:moveTo>
                  <a:pt x="5557689" y="4635320"/>
                </a:moveTo>
                <a:lnTo>
                  <a:pt x="5958408" y="4635320"/>
                </a:lnTo>
                <a:lnTo>
                  <a:pt x="5958408" y="4742476"/>
                </a:lnTo>
                <a:lnTo>
                  <a:pt x="5699819" y="4742476"/>
                </a:lnTo>
                <a:lnTo>
                  <a:pt x="5699819" y="4838098"/>
                </a:lnTo>
                <a:lnTo>
                  <a:pt x="5939805" y="4838098"/>
                </a:lnTo>
                <a:lnTo>
                  <a:pt x="5939805" y="4945254"/>
                </a:lnTo>
                <a:lnTo>
                  <a:pt x="5699819" y="4945254"/>
                </a:lnTo>
                <a:lnTo>
                  <a:pt x="5699819" y="5082176"/>
                </a:lnTo>
                <a:lnTo>
                  <a:pt x="5958408" y="5082176"/>
                </a:lnTo>
                <a:lnTo>
                  <a:pt x="5958408" y="5189332"/>
                </a:lnTo>
                <a:lnTo>
                  <a:pt x="5557689" y="5189332"/>
                </a:lnTo>
                <a:close/>
                <a:moveTo>
                  <a:pt x="4967138" y="4635320"/>
                </a:moveTo>
                <a:lnTo>
                  <a:pt x="5110013" y="4635320"/>
                </a:lnTo>
                <a:lnTo>
                  <a:pt x="5110013" y="4886322"/>
                </a:lnTo>
                <a:lnTo>
                  <a:pt x="5307926" y="4635320"/>
                </a:lnTo>
                <a:lnTo>
                  <a:pt x="5473526" y="4635320"/>
                </a:lnTo>
                <a:lnTo>
                  <a:pt x="5256981" y="4891676"/>
                </a:lnTo>
                <a:lnTo>
                  <a:pt x="5484316" y="5189332"/>
                </a:lnTo>
                <a:lnTo>
                  <a:pt x="5308757" y="5189332"/>
                </a:lnTo>
                <a:lnTo>
                  <a:pt x="5143157" y="4967602"/>
                </a:lnTo>
                <a:lnTo>
                  <a:pt x="5110013" y="5008558"/>
                </a:lnTo>
                <a:lnTo>
                  <a:pt x="5110013" y="5189332"/>
                </a:lnTo>
                <a:lnTo>
                  <a:pt x="4967138" y="5189332"/>
                </a:lnTo>
                <a:close/>
                <a:moveTo>
                  <a:pt x="4367063" y="4635320"/>
                </a:moveTo>
                <a:lnTo>
                  <a:pt x="4606677" y="4635320"/>
                </a:lnTo>
                <a:cubicBezTo>
                  <a:pt x="4639419" y="4635320"/>
                  <a:pt x="4667572" y="4637180"/>
                  <a:pt x="4691137" y="4640901"/>
                </a:cubicBezTo>
                <a:cubicBezTo>
                  <a:pt x="4714701" y="4644621"/>
                  <a:pt x="4736777" y="4652683"/>
                  <a:pt x="4757366" y="4665085"/>
                </a:cubicBezTo>
                <a:cubicBezTo>
                  <a:pt x="4778202" y="4677488"/>
                  <a:pt x="4794758" y="4693549"/>
                  <a:pt x="4807036" y="4713268"/>
                </a:cubicBezTo>
                <a:cubicBezTo>
                  <a:pt x="4819315" y="4732988"/>
                  <a:pt x="4825454" y="4757731"/>
                  <a:pt x="4825454" y="4787496"/>
                </a:cubicBezTo>
                <a:cubicBezTo>
                  <a:pt x="4825454" y="4828424"/>
                  <a:pt x="4815966" y="4861786"/>
                  <a:pt x="4796990" y="4887583"/>
                </a:cubicBezTo>
                <a:cubicBezTo>
                  <a:pt x="4778015" y="4913380"/>
                  <a:pt x="4750916" y="4934836"/>
                  <a:pt x="4715693" y="4951951"/>
                </a:cubicBezTo>
                <a:lnTo>
                  <a:pt x="4900612" y="5189332"/>
                </a:lnTo>
                <a:lnTo>
                  <a:pt x="4726106" y="5189332"/>
                </a:lnTo>
                <a:lnTo>
                  <a:pt x="4575389" y="4986182"/>
                </a:lnTo>
                <a:lnTo>
                  <a:pt x="4509194" y="4986182"/>
                </a:lnTo>
                <a:lnTo>
                  <a:pt x="4509194" y="5189332"/>
                </a:lnTo>
                <a:lnTo>
                  <a:pt x="4367063" y="5189332"/>
                </a:lnTo>
                <a:close/>
                <a:moveTo>
                  <a:pt x="3737744" y="4635320"/>
                </a:moveTo>
                <a:lnTo>
                  <a:pt x="3900414" y="4635320"/>
                </a:lnTo>
                <a:lnTo>
                  <a:pt x="4019854" y="4849027"/>
                </a:lnTo>
                <a:lnTo>
                  <a:pt x="4135337" y="4635320"/>
                </a:lnTo>
                <a:lnTo>
                  <a:pt x="4292502" y="4635320"/>
                </a:lnTo>
                <a:lnTo>
                  <a:pt x="4088234" y="4975020"/>
                </a:lnTo>
                <a:lnTo>
                  <a:pt x="4088234" y="5189332"/>
                </a:lnTo>
                <a:lnTo>
                  <a:pt x="3945359" y="5189332"/>
                </a:lnTo>
                <a:lnTo>
                  <a:pt x="3945359" y="4981717"/>
                </a:lnTo>
                <a:close/>
                <a:moveTo>
                  <a:pt x="2376338" y="4635320"/>
                </a:moveTo>
                <a:lnTo>
                  <a:pt x="2577256" y="4635320"/>
                </a:lnTo>
                <a:cubicBezTo>
                  <a:pt x="2622401" y="4635320"/>
                  <a:pt x="2661344" y="4639102"/>
                  <a:pt x="2694087" y="4646668"/>
                </a:cubicBezTo>
                <a:cubicBezTo>
                  <a:pt x="2726829" y="4654233"/>
                  <a:pt x="2754362" y="4664961"/>
                  <a:pt x="2776686" y="4678852"/>
                </a:cubicBezTo>
                <a:cubicBezTo>
                  <a:pt x="2814886" y="4702168"/>
                  <a:pt x="2844961" y="4733608"/>
                  <a:pt x="2866913" y="4773172"/>
                </a:cubicBezTo>
                <a:cubicBezTo>
                  <a:pt x="2888865" y="4812735"/>
                  <a:pt x="2899841" y="4859306"/>
                  <a:pt x="2899841" y="4912884"/>
                </a:cubicBezTo>
                <a:cubicBezTo>
                  <a:pt x="2899841" y="4964478"/>
                  <a:pt x="2888059" y="5010676"/>
                  <a:pt x="2864495" y="5051480"/>
                </a:cubicBezTo>
                <a:cubicBezTo>
                  <a:pt x="2840931" y="5092284"/>
                  <a:pt x="2811165" y="5123600"/>
                  <a:pt x="2775198" y="5145428"/>
                </a:cubicBezTo>
                <a:cubicBezTo>
                  <a:pt x="2748161" y="5161799"/>
                  <a:pt x="2718519" y="5173209"/>
                  <a:pt x="2686273" y="5179658"/>
                </a:cubicBezTo>
                <a:cubicBezTo>
                  <a:pt x="2654027" y="5186108"/>
                  <a:pt x="2615828" y="5189332"/>
                  <a:pt x="2571676" y="5189332"/>
                </a:cubicBezTo>
                <a:lnTo>
                  <a:pt x="2376338" y="5189332"/>
                </a:lnTo>
                <a:close/>
                <a:moveTo>
                  <a:pt x="1728638" y="4635320"/>
                </a:moveTo>
                <a:lnTo>
                  <a:pt x="1899419" y="4635320"/>
                </a:lnTo>
                <a:lnTo>
                  <a:pt x="2101453" y="4952695"/>
                </a:lnTo>
                <a:lnTo>
                  <a:pt x="2101453" y="4635320"/>
                </a:lnTo>
                <a:lnTo>
                  <a:pt x="2232421" y="4635320"/>
                </a:lnTo>
                <a:lnTo>
                  <a:pt x="2232421" y="5189332"/>
                </a:lnTo>
                <a:lnTo>
                  <a:pt x="2094756" y="5189332"/>
                </a:lnTo>
                <a:lnTo>
                  <a:pt x="1859607" y="4809076"/>
                </a:lnTo>
                <a:lnTo>
                  <a:pt x="1859607" y="5189332"/>
                </a:lnTo>
                <a:lnTo>
                  <a:pt x="1728638" y="5189332"/>
                </a:lnTo>
                <a:close/>
                <a:moveTo>
                  <a:pt x="1280963" y="4635320"/>
                </a:moveTo>
                <a:lnTo>
                  <a:pt x="1445418" y="4635320"/>
                </a:lnTo>
                <a:lnTo>
                  <a:pt x="1650057" y="5189332"/>
                </a:lnTo>
                <a:lnTo>
                  <a:pt x="1502508" y="5189332"/>
                </a:lnTo>
                <a:lnTo>
                  <a:pt x="1463917" y="5077339"/>
                </a:lnTo>
                <a:lnTo>
                  <a:pt x="1258901" y="5077339"/>
                </a:lnTo>
                <a:lnTo>
                  <a:pt x="1220304" y="5189332"/>
                </a:lnTo>
                <a:lnTo>
                  <a:pt x="1076325" y="5189332"/>
                </a:lnTo>
                <a:close/>
                <a:moveTo>
                  <a:pt x="652313" y="4635320"/>
                </a:moveTo>
                <a:lnTo>
                  <a:pt x="795188" y="4635320"/>
                </a:lnTo>
                <a:lnTo>
                  <a:pt x="795188" y="5082176"/>
                </a:lnTo>
                <a:lnTo>
                  <a:pt x="1051917" y="5082176"/>
                </a:lnTo>
                <a:lnTo>
                  <a:pt x="1051917" y="5189332"/>
                </a:lnTo>
                <a:lnTo>
                  <a:pt x="652313" y="5189332"/>
                </a:lnTo>
                <a:close/>
                <a:moveTo>
                  <a:pt x="9988748" y="4625274"/>
                </a:moveTo>
                <a:cubicBezTo>
                  <a:pt x="10025211" y="4625274"/>
                  <a:pt x="10061239" y="4628808"/>
                  <a:pt x="10096834" y="4635878"/>
                </a:cubicBezTo>
                <a:cubicBezTo>
                  <a:pt x="10132429" y="4642947"/>
                  <a:pt x="10163249" y="4651815"/>
                  <a:pt x="10189294" y="4662481"/>
                </a:cubicBezTo>
                <a:lnTo>
                  <a:pt x="10189294" y="4790101"/>
                </a:lnTo>
                <a:lnTo>
                  <a:pt x="10174039" y="4790101"/>
                </a:lnTo>
                <a:cubicBezTo>
                  <a:pt x="10151715" y="4772241"/>
                  <a:pt x="10124367" y="4757297"/>
                  <a:pt x="10091997" y="4745266"/>
                </a:cubicBezTo>
                <a:cubicBezTo>
                  <a:pt x="10059627" y="4733236"/>
                  <a:pt x="10026574" y="4727221"/>
                  <a:pt x="9992841" y="4727221"/>
                </a:cubicBezTo>
                <a:cubicBezTo>
                  <a:pt x="9980934" y="4727221"/>
                  <a:pt x="9969090" y="4728027"/>
                  <a:pt x="9957308" y="4729639"/>
                </a:cubicBezTo>
                <a:cubicBezTo>
                  <a:pt x="9945526" y="4731252"/>
                  <a:pt x="9934177" y="4734290"/>
                  <a:pt x="9923263" y="4738755"/>
                </a:cubicBezTo>
                <a:cubicBezTo>
                  <a:pt x="9913590" y="4742476"/>
                  <a:pt x="9905280" y="4748119"/>
                  <a:pt x="9898335" y="4755684"/>
                </a:cubicBezTo>
                <a:cubicBezTo>
                  <a:pt x="9891390" y="4763250"/>
                  <a:pt x="9887917" y="4771869"/>
                  <a:pt x="9887917" y="4781543"/>
                </a:cubicBezTo>
                <a:cubicBezTo>
                  <a:pt x="9887917" y="4796178"/>
                  <a:pt x="9893498" y="4807402"/>
                  <a:pt x="9904660" y="4815216"/>
                </a:cubicBezTo>
                <a:cubicBezTo>
                  <a:pt x="9915822" y="4823029"/>
                  <a:pt x="9936906" y="4830160"/>
                  <a:pt x="9967912" y="4836610"/>
                </a:cubicBezTo>
                <a:cubicBezTo>
                  <a:pt x="9988251" y="4840826"/>
                  <a:pt x="10007785" y="4844919"/>
                  <a:pt x="10026513" y="4848888"/>
                </a:cubicBezTo>
                <a:cubicBezTo>
                  <a:pt x="10045241" y="4852857"/>
                  <a:pt x="10065394" y="4858314"/>
                  <a:pt x="10086974" y="4865259"/>
                </a:cubicBezTo>
                <a:cubicBezTo>
                  <a:pt x="10129390" y="4879150"/>
                  <a:pt x="10160706" y="4898063"/>
                  <a:pt x="10180922" y="4922000"/>
                </a:cubicBezTo>
                <a:cubicBezTo>
                  <a:pt x="10201138" y="4945936"/>
                  <a:pt x="10211246" y="4977004"/>
                  <a:pt x="10211246" y="5015203"/>
                </a:cubicBezTo>
                <a:cubicBezTo>
                  <a:pt x="10211246" y="5069774"/>
                  <a:pt x="10188115" y="5114112"/>
                  <a:pt x="10141855" y="5148218"/>
                </a:cubicBezTo>
                <a:cubicBezTo>
                  <a:pt x="10095594" y="5182325"/>
                  <a:pt x="10032775" y="5199378"/>
                  <a:pt x="9953401" y="5199378"/>
                </a:cubicBezTo>
                <a:cubicBezTo>
                  <a:pt x="9907512" y="5199378"/>
                  <a:pt x="9867514" y="5195347"/>
                  <a:pt x="9833408" y="5187286"/>
                </a:cubicBezTo>
                <a:cubicBezTo>
                  <a:pt x="9799302" y="5179224"/>
                  <a:pt x="9767366" y="5168992"/>
                  <a:pt x="9737600" y="5156590"/>
                </a:cubicBezTo>
                <a:lnTo>
                  <a:pt x="9737600" y="5023761"/>
                </a:lnTo>
                <a:lnTo>
                  <a:pt x="9753227" y="5023761"/>
                </a:lnTo>
                <a:cubicBezTo>
                  <a:pt x="9782745" y="5047325"/>
                  <a:pt x="9815797" y="5065433"/>
                  <a:pt x="9852384" y="5078083"/>
                </a:cubicBezTo>
                <a:cubicBezTo>
                  <a:pt x="9888971" y="5090734"/>
                  <a:pt x="9924131" y="5097059"/>
                  <a:pt x="9957866" y="5097059"/>
                </a:cubicBezTo>
                <a:cubicBezTo>
                  <a:pt x="9966548" y="5097059"/>
                  <a:pt x="9977958" y="5096315"/>
                  <a:pt x="9992096" y="5094826"/>
                </a:cubicBezTo>
                <a:cubicBezTo>
                  <a:pt x="10006235" y="5093338"/>
                  <a:pt x="10017769" y="5090858"/>
                  <a:pt x="10026699" y="5087385"/>
                </a:cubicBezTo>
                <a:cubicBezTo>
                  <a:pt x="10037613" y="5082920"/>
                  <a:pt x="10046605" y="5077339"/>
                  <a:pt x="10053674" y="5070642"/>
                </a:cubicBezTo>
                <a:cubicBezTo>
                  <a:pt x="10060743" y="5063945"/>
                  <a:pt x="10064278" y="5054023"/>
                  <a:pt x="10064278" y="5040876"/>
                </a:cubicBezTo>
                <a:cubicBezTo>
                  <a:pt x="10064278" y="5028722"/>
                  <a:pt x="10059131" y="5018242"/>
                  <a:pt x="10048837" y="5009436"/>
                </a:cubicBezTo>
                <a:cubicBezTo>
                  <a:pt x="10038544" y="5000631"/>
                  <a:pt x="10023474" y="4993871"/>
                  <a:pt x="10003631" y="4989158"/>
                </a:cubicBezTo>
                <a:cubicBezTo>
                  <a:pt x="9982795" y="4984197"/>
                  <a:pt x="9960780" y="4979547"/>
                  <a:pt x="9937588" y="4975206"/>
                </a:cubicBezTo>
                <a:cubicBezTo>
                  <a:pt x="9914395" y="4970865"/>
                  <a:pt x="9892629" y="4965346"/>
                  <a:pt x="9872290" y="4958649"/>
                </a:cubicBezTo>
                <a:cubicBezTo>
                  <a:pt x="9825657" y="4943518"/>
                  <a:pt x="9792109" y="4922992"/>
                  <a:pt x="9771645" y="4897071"/>
                </a:cubicBezTo>
                <a:cubicBezTo>
                  <a:pt x="9751181" y="4871150"/>
                  <a:pt x="9740949" y="4838966"/>
                  <a:pt x="9740949" y="4800519"/>
                </a:cubicBezTo>
                <a:cubicBezTo>
                  <a:pt x="9740949" y="4748925"/>
                  <a:pt x="9764079" y="4706819"/>
                  <a:pt x="9810340" y="4674201"/>
                </a:cubicBezTo>
                <a:cubicBezTo>
                  <a:pt x="9856601" y="4641583"/>
                  <a:pt x="9916070" y="4625274"/>
                  <a:pt x="9988748" y="4625274"/>
                </a:cubicBezTo>
                <a:close/>
                <a:moveTo>
                  <a:pt x="6302573" y="4625274"/>
                </a:moveTo>
                <a:cubicBezTo>
                  <a:pt x="6339036" y="4625274"/>
                  <a:pt x="6375064" y="4628808"/>
                  <a:pt x="6410659" y="4635878"/>
                </a:cubicBezTo>
                <a:cubicBezTo>
                  <a:pt x="6446254" y="4642947"/>
                  <a:pt x="6477074" y="4651815"/>
                  <a:pt x="6503119" y="4662481"/>
                </a:cubicBezTo>
                <a:lnTo>
                  <a:pt x="6503119" y="4790101"/>
                </a:lnTo>
                <a:lnTo>
                  <a:pt x="6487864" y="4790101"/>
                </a:lnTo>
                <a:cubicBezTo>
                  <a:pt x="6465540" y="4772241"/>
                  <a:pt x="6438193" y="4757297"/>
                  <a:pt x="6405822" y="4745266"/>
                </a:cubicBezTo>
                <a:cubicBezTo>
                  <a:pt x="6373452" y="4733236"/>
                  <a:pt x="6340400" y="4727221"/>
                  <a:pt x="6306666" y="4727221"/>
                </a:cubicBezTo>
                <a:cubicBezTo>
                  <a:pt x="6294760" y="4727221"/>
                  <a:pt x="6282915" y="4728027"/>
                  <a:pt x="6271133" y="4729639"/>
                </a:cubicBezTo>
                <a:cubicBezTo>
                  <a:pt x="6259351" y="4731252"/>
                  <a:pt x="6248002" y="4734290"/>
                  <a:pt x="6237089" y="4738755"/>
                </a:cubicBezTo>
                <a:cubicBezTo>
                  <a:pt x="6227415" y="4742476"/>
                  <a:pt x="6219105" y="4748119"/>
                  <a:pt x="6212160" y="4755684"/>
                </a:cubicBezTo>
                <a:cubicBezTo>
                  <a:pt x="6205214" y="4763250"/>
                  <a:pt x="6201742" y="4771869"/>
                  <a:pt x="6201742" y="4781543"/>
                </a:cubicBezTo>
                <a:cubicBezTo>
                  <a:pt x="6201742" y="4796178"/>
                  <a:pt x="6207323" y="4807402"/>
                  <a:pt x="6218485" y="4815216"/>
                </a:cubicBezTo>
                <a:cubicBezTo>
                  <a:pt x="6229647" y="4823029"/>
                  <a:pt x="6250731" y="4830160"/>
                  <a:pt x="6281737" y="4836610"/>
                </a:cubicBezTo>
                <a:cubicBezTo>
                  <a:pt x="6302077" y="4840826"/>
                  <a:pt x="6321611" y="4844919"/>
                  <a:pt x="6340338" y="4848888"/>
                </a:cubicBezTo>
                <a:cubicBezTo>
                  <a:pt x="6359065" y="4852857"/>
                  <a:pt x="6379219" y="4858314"/>
                  <a:pt x="6400800" y="4865259"/>
                </a:cubicBezTo>
                <a:cubicBezTo>
                  <a:pt x="6443216" y="4879150"/>
                  <a:pt x="6474532" y="4898063"/>
                  <a:pt x="6494747" y="4922000"/>
                </a:cubicBezTo>
                <a:cubicBezTo>
                  <a:pt x="6514963" y="4945936"/>
                  <a:pt x="6525071" y="4977004"/>
                  <a:pt x="6525071" y="5015203"/>
                </a:cubicBezTo>
                <a:cubicBezTo>
                  <a:pt x="6525071" y="5069774"/>
                  <a:pt x="6501940" y="5114112"/>
                  <a:pt x="6455680" y="5148218"/>
                </a:cubicBezTo>
                <a:cubicBezTo>
                  <a:pt x="6409419" y="5182325"/>
                  <a:pt x="6346601" y="5199378"/>
                  <a:pt x="6267226" y="5199378"/>
                </a:cubicBezTo>
                <a:cubicBezTo>
                  <a:pt x="6221338" y="5199378"/>
                  <a:pt x="6181340" y="5195347"/>
                  <a:pt x="6147234" y="5187286"/>
                </a:cubicBezTo>
                <a:cubicBezTo>
                  <a:pt x="6113127" y="5179224"/>
                  <a:pt x="6081191" y="5168992"/>
                  <a:pt x="6051426" y="5156590"/>
                </a:cubicBezTo>
                <a:lnTo>
                  <a:pt x="6051426" y="5023761"/>
                </a:lnTo>
                <a:lnTo>
                  <a:pt x="6067052" y="5023761"/>
                </a:lnTo>
                <a:cubicBezTo>
                  <a:pt x="6096570" y="5047325"/>
                  <a:pt x="6129622" y="5065433"/>
                  <a:pt x="6166209" y="5078083"/>
                </a:cubicBezTo>
                <a:cubicBezTo>
                  <a:pt x="6202796" y="5090734"/>
                  <a:pt x="6237957" y="5097059"/>
                  <a:pt x="6271691" y="5097059"/>
                </a:cubicBezTo>
                <a:cubicBezTo>
                  <a:pt x="6280373" y="5097059"/>
                  <a:pt x="6291783" y="5096315"/>
                  <a:pt x="6305922" y="5094826"/>
                </a:cubicBezTo>
                <a:cubicBezTo>
                  <a:pt x="6320060" y="5093338"/>
                  <a:pt x="6331594" y="5090858"/>
                  <a:pt x="6340524" y="5087385"/>
                </a:cubicBezTo>
                <a:cubicBezTo>
                  <a:pt x="6351438" y="5082920"/>
                  <a:pt x="6360430" y="5077339"/>
                  <a:pt x="6367499" y="5070642"/>
                </a:cubicBezTo>
                <a:cubicBezTo>
                  <a:pt x="6374569" y="5063945"/>
                  <a:pt x="6378103" y="5054023"/>
                  <a:pt x="6378103" y="5040876"/>
                </a:cubicBezTo>
                <a:cubicBezTo>
                  <a:pt x="6378103" y="5028722"/>
                  <a:pt x="6372956" y="5018242"/>
                  <a:pt x="6362662" y="5009436"/>
                </a:cubicBezTo>
                <a:cubicBezTo>
                  <a:pt x="6352368" y="5000631"/>
                  <a:pt x="6337299" y="4993871"/>
                  <a:pt x="6317456" y="4989158"/>
                </a:cubicBezTo>
                <a:cubicBezTo>
                  <a:pt x="6296620" y="4984197"/>
                  <a:pt x="6274606" y="4979547"/>
                  <a:pt x="6251413" y="4975206"/>
                </a:cubicBezTo>
                <a:cubicBezTo>
                  <a:pt x="6228221" y="4970865"/>
                  <a:pt x="6206455" y="4965346"/>
                  <a:pt x="6186115" y="4958649"/>
                </a:cubicBezTo>
                <a:cubicBezTo>
                  <a:pt x="6139482" y="4943518"/>
                  <a:pt x="6105934" y="4922992"/>
                  <a:pt x="6085470" y="4897071"/>
                </a:cubicBezTo>
                <a:cubicBezTo>
                  <a:pt x="6065006" y="4871150"/>
                  <a:pt x="6054774" y="4838966"/>
                  <a:pt x="6054774" y="4800519"/>
                </a:cubicBezTo>
                <a:cubicBezTo>
                  <a:pt x="6054774" y="4748925"/>
                  <a:pt x="6077904" y="4706819"/>
                  <a:pt x="6124165" y="4674201"/>
                </a:cubicBezTo>
                <a:cubicBezTo>
                  <a:pt x="6170426" y="4641583"/>
                  <a:pt x="6229895" y="4625274"/>
                  <a:pt x="6302573" y="4625274"/>
                </a:cubicBezTo>
                <a:close/>
                <a:moveTo>
                  <a:pt x="3225998" y="4625274"/>
                </a:moveTo>
                <a:cubicBezTo>
                  <a:pt x="3262461" y="4625274"/>
                  <a:pt x="3298490" y="4628808"/>
                  <a:pt x="3334085" y="4635878"/>
                </a:cubicBezTo>
                <a:cubicBezTo>
                  <a:pt x="3369679" y="4642947"/>
                  <a:pt x="3400499" y="4651815"/>
                  <a:pt x="3426544" y="4662481"/>
                </a:cubicBezTo>
                <a:lnTo>
                  <a:pt x="3426544" y="4790101"/>
                </a:lnTo>
                <a:lnTo>
                  <a:pt x="3411289" y="4790101"/>
                </a:lnTo>
                <a:cubicBezTo>
                  <a:pt x="3388965" y="4772241"/>
                  <a:pt x="3361618" y="4757297"/>
                  <a:pt x="3329248" y="4745266"/>
                </a:cubicBezTo>
                <a:cubicBezTo>
                  <a:pt x="3296878" y="4733236"/>
                  <a:pt x="3263825" y="4727221"/>
                  <a:pt x="3230091" y="4727221"/>
                </a:cubicBezTo>
                <a:cubicBezTo>
                  <a:pt x="3218185" y="4727221"/>
                  <a:pt x="3206340" y="4728027"/>
                  <a:pt x="3194558" y="4729639"/>
                </a:cubicBezTo>
                <a:cubicBezTo>
                  <a:pt x="3182776" y="4731252"/>
                  <a:pt x="3171428" y="4734290"/>
                  <a:pt x="3160514" y="4738755"/>
                </a:cubicBezTo>
                <a:cubicBezTo>
                  <a:pt x="3150840" y="4742476"/>
                  <a:pt x="3142530" y="4748119"/>
                  <a:pt x="3135585" y="4755684"/>
                </a:cubicBezTo>
                <a:cubicBezTo>
                  <a:pt x="3128640" y="4763250"/>
                  <a:pt x="3125167" y="4771869"/>
                  <a:pt x="3125167" y="4781543"/>
                </a:cubicBezTo>
                <a:cubicBezTo>
                  <a:pt x="3125167" y="4796178"/>
                  <a:pt x="3130748" y="4807402"/>
                  <a:pt x="3141911" y="4815216"/>
                </a:cubicBezTo>
                <a:cubicBezTo>
                  <a:pt x="3153073" y="4823029"/>
                  <a:pt x="3174156" y="4830160"/>
                  <a:pt x="3205162" y="4836610"/>
                </a:cubicBezTo>
                <a:cubicBezTo>
                  <a:pt x="3225502" y="4840826"/>
                  <a:pt x="3245036" y="4844919"/>
                  <a:pt x="3263763" y="4848888"/>
                </a:cubicBezTo>
                <a:cubicBezTo>
                  <a:pt x="3282491" y="4852857"/>
                  <a:pt x="3302645" y="4858314"/>
                  <a:pt x="3324225" y="4865259"/>
                </a:cubicBezTo>
                <a:cubicBezTo>
                  <a:pt x="3366641" y="4879150"/>
                  <a:pt x="3397957" y="4898063"/>
                  <a:pt x="3418172" y="4922000"/>
                </a:cubicBezTo>
                <a:cubicBezTo>
                  <a:pt x="3438388" y="4945936"/>
                  <a:pt x="3448496" y="4977004"/>
                  <a:pt x="3448496" y="5015203"/>
                </a:cubicBezTo>
                <a:cubicBezTo>
                  <a:pt x="3448496" y="5069774"/>
                  <a:pt x="3425366" y="5114112"/>
                  <a:pt x="3379105" y="5148218"/>
                </a:cubicBezTo>
                <a:cubicBezTo>
                  <a:pt x="3332844" y="5182325"/>
                  <a:pt x="3270027" y="5199378"/>
                  <a:pt x="3190652" y="5199378"/>
                </a:cubicBezTo>
                <a:cubicBezTo>
                  <a:pt x="3144763" y="5199378"/>
                  <a:pt x="3104765" y="5195347"/>
                  <a:pt x="3070659" y="5187286"/>
                </a:cubicBezTo>
                <a:cubicBezTo>
                  <a:pt x="3036552" y="5179224"/>
                  <a:pt x="3004617" y="5168992"/>
                  <a:pt x="2974851" y="5156590"/>
                </a:cubicBezTo>
                <a:lnTo>
                  <a:pt x="2974851" y="5023761"/>
                </a:lnTo>
                <a:lnTo>
                  <a:pt x="2990478" y="5023761"/>
                </a:lnTo>
                <a:cubicBezTo>
                  <a:pt x="3019996" y="5047325"/>
                  <a:pt x="3053047" y="5065433"/>
                  <a:pt x="3089634" y="5078083"/>
                </a:cubicBezTo>
                <a:cubicBezTo>
                  <a:pt x="3126222" y="5090734"/>
                  <a:pt x="3161382" y="5097059"/>
                  <a:pt x="3195117" y="5097059"/>
                </a:cubicBezTo>
                <a:cubicBezTo>
                  <a:pt x="3203798" y="5097059"/>
                  <a:pt x="3215208" y="5096315"/>
                  <a:pt x="3229347" y="5094826"/>
                </a:cubicBezTo>
                <a:cubicBezTo>
                  <a:pt x="3243485" y="5093338"/>
                  <a:pt x="3255020" y="5090858"/>
                  <a:pt x="3263950" y="5087385"/>
                </a:cubicBezTo>
                <a:cubicBezTo>
                  <a:pt x="3274864" y="5082920"/>
                  <a:pt x="3283855" y="5077339"/>
                  <a:pt x="3290925" y="5070642"/>
                </a:cubicBezTo>
                <a:cubicBezTo>
                  <a:pt x="3297994" y="5063945"/>
                  <a:pt x="3301528" y="5054023"/>
                  <a:pt x="3301528" y="5040876"/>
                </a:cubicBezTo>
                <a:cubicBezTo>
                  <a:pt x="3301528" y="5028722"/>
                  <a:pt x="3296382" y="5018242"/>
                  <a:pt x="3286087" y="5009436"/>
                </a:cubicBezTo>
                <a:cubicBezTo>
                  <a:pt x="3275794" y="5000631"/>
                  <a:pt x="3260725" y="4993871"/>
                  <a:pt x="3240881" y="4989158"/>
                </a:cubicBezTo>
                <a:cubicBezTo>
                  <a:pt x="3220045" y="4984197"/>
                  <a:pt x="3198031" y="4979547"/>
                  <a:pt x="3174839" y="4975206"/>
                </a:cubicBezTo>
                <a:cubicBezTo>
                  <a:pt x="3151646" y="4970865"/>
                  <a:pt x="3129880" y="4965346"/>
                  <a:pt x="3109540" y="4958649"/>
                </a:cubicBezTo>
                <a:cubicBezTo>
                  <a:pt x="3062907" y="4943518"/>
                  <a:pt x="3029359" y="4922992"/>
                  <a:pt x="3008895" y="4897071"/>
                </a:cubicBezTo>
                <a:cubicBezTo>
                  <a:pt x="2988431" y="4871150"/>
                  <a:pt x="2978200" y="4838966"/>
                  <a:pt x="2978200" y="4800519"/>
                </a:cubicBezTo>
                <a:cubicBezTo>
                  <a:pt x="2978200" y="4748925"/>
                  <a:pt x="3001330" y="4706819"/>
                  <a:pt x="3047590" y="4674201"/>
                </a:cubicBezTo>
                <a:cubicBezTo>
                  <a:pt x="3093851" y="4641583"/>
                  <a:pt x="3153320" y="4625274"/>
                  <a:pt x="3225998" y="4625274"/>
                </a:cubicBezTo>
                <a:close/>
                <a:moveTo>
                  <a:pt x="6897960" y="4624530"/>
                </a:moveTo>
                <a:cubicBezTo>
                  <a:pt x="6934423" y="4624530"/>
                  <a:pt x="6969149" y="4627816"/>
                  <a:pt x="7002140" y="4634389"/>
                </a:cubicBezTo>
                <a:cubicBezTo>
                  <a:pt x="7035129" y="4640963"/>
                  <a:pt x="7071841" y="4654047"/>
                  <a:pt x="7112272" y="4673643"/>
                </a:cubicBezTo>
                <a:lnTo>
                  <a:pt x="7112272" y="4803495"/>
                </a:lnTo>
                <a:lnTo>
                  <a:pt x="7096273" y="4803495"/>
                </a:lnTo>
                <a:cubicBezTo>
                  <a:pt x="7089328" y="4798286"/>
                  <a:pt x="7079158" y="4790907"/>
                  <a:pt x="7065764" y="4781357"/>
                </a:cubicBezTo>
                <a:cubicBezTo>
                  <a:pt x="7052369" y="4771807"/>
                  <a:pt x="7039470" y="4763684"/>
                  <a:pt x="7027068" y="4756987"/>
                </a:cubicBezTo>
                <a:cubicBezTo>
                  <a:pt x="7012682" y="4749049"/>
                  <a:pt x="6995876" y="4742228"/>
                  <a:pt x="6976653" y="4736523"/>
                </a:cubicBezTo>
                <a:cubicBezTo>
                  <a:pt x="6957430" y="4730818"/>
                  <a:pt x="6937027" y="4727965"/>
                  <a:pt x="6915447" y="4727965"/>
                </a:cubicBezTo>
                <a:cubicBezTo>
                  <a:pt x="6890146" y="4727965"/>
                  <a:pt x="6867202" y="4731686"/>
                  <a:pt x="6846614" y="4739127"/>
                </a:cubicBezTo>
                <a:cubicBezTo>
                  <a:pt x="6826026" y="4746569"/>
                  <a:pt x="6807547" y="4757979"/>
                  <a:pt x="6791176" y="4773358"/>
                </a:cubicBezTo>
                <a:cubicBezTo>
                  <a:pt x="6775549" y="4788240"/>
                  <a:pt x="6763208" y="4807154"/>
                  <a:pt x="6754155" y="4830098"/>
                </a:cubicBezTo>
                <a:cubicBezTo>
                  <a:pt x="6745101" y="4853043"/>
                  <a:pt x="6740574" y="4879522"/>
                  <a:pt x="6740574" y="4909535"/>
                </a:cubicBezTo>
                <a:cubicBezTo>
                  <a:pt x="6740574" y="4970803"/>
                  <a:pt x="6756821" y="5017684"/>
                  <a:pt x="6789315" y="5050178"/>
                </a:cubicBezTo>
                <a:cubicBezTo>
                  <a:pt x="6821810" y="5082672"/>
                  <a:pt x="6869806" y="5098919"/>
                  <a:pt x="6933307" y="5098919"/>
                </a:cubicBezTo>
                <a:cubicBezTo>
                  <a:pt x="6938763" y="5098919"/>
                  <a:pt x="6944779" y="5098795"/>
                  <a:pt x="6951352" y="5098547"/>
                </a:cubicBezTo>
                <a:cubicBezTo>
                  <a:pt x="6957925" y="5098299"/>
                  <a:pt x="6963940" y="5097927"/>
                  <a:pt x="6969397" y="5097431"/>
                </a:cubicBezTo>
                <a:lnTo>
                  <a:pt x="6969397" y="4988786"/>
                </a:lnTo>
                <a:lnTo>
                  <a:pt x="6858893" y="4988786"/>
                </a:lnTo>
                <a:lnTo>
                  <a:pt x="6858893" y="4884235"/>
                </a:lnTo>
                <a:lnTo>
                  <a:pt x="7114505" y="4884235"/>
                </a:lnTo>
                <a:lnTo>
                  <a:pt x="7114505" y="5157706"/>
                </a:lnTo>
                <a:cubicBezTo>
                  <a:pt x="7089701" y="5167380"/>
                  <a:pt x="7056834" y="5176992"/>
                  <a:pt x="7015906" y="5186542"/>
                </a:cubicBezTo>
                <a:cubicBezTo>
                  <a:pt x="6974978" y="5196092"/>
                  <a:pt x="6934175" y="5200866"/>
                  <a:pt x="6893495" y="5200866"/>
                </a:cubicBezTo>
                <a:cubicBezTo>
                  <a:pt x="6799237" y="5200866"/>
                  <a:pt x="6725443" y="5175256"/>
                  <a:pt x="6672113" y="5124034"/>
                </a:cubicBezTo>
                <a:cubicBezTo>
                  <a:pt x="6618783" y="5072812"/>
                  <a:pt x="6592118" y="5002057"/>
                  <a:pt x="6592118" y="4911768"/>
                </a:cubicBezTo>
                <a:cubicBezTo>
                  <a:pt x="6592118" y="4825696"/>
                  <a:pt x="6619031" y="4756304"/>
                  <a:pt x="6672857" y="4703594"/>
                </a:cubicBezTo>
                <a:cubicBezTo>
                  <a:pt x="6726683" y="4650885"/>
                  <a:pt x="6801718" y="4624530"/>
                  <a:pt x="6897960" y="4624530"/>
                </a:cubicBezTo>
                <a:close/>
                <a:moveTo>
                  <a:pt x="286866" y="4526675"/>
                </a:moveTo>
                <a:cubicBezTo>
                  <a:pt x="272231" y="4526675"/>
                  <a:pt x="260139" y="4531777"/>
                  <a:pt x="250589" y="4541982"/>
                </a:cubicBezTo>
                <a:cubicBezTo>
                  <a:pt x="241039" y="4552187"/>
                  <a:pt x="236264" y="4565130"/>
                  <a:pt x="236264" y="4580811"/>
                </a:cubicBezTo>
                <a:cubicBezTo>
                  <a:pt x="236264" y="4596492"/>
                  <a:pt x="240977" y="4609497"/>
                  <a:pt x="250403" y="4619826"/>
                </a:cubicBezTo>
                <a:cubicBezTo>
                  <a:pt x="259828" y="4630155"/>
                  <a:pt x="271983" y="4635320"/>
                  <a:pt x="286866" y="4635320"/>
                </a:cubicBezTo>
                <a:cubicBezTo>
                  <a:pt x="301749" y="4635320"/>
                  <a:pt x="313903" y="4630093"/>
                  <a:pt x="323329" y="4619640"/>
                </a:cubicBezTo>
                <a:cubicBezTo>
                  <a:pt x="332754" y="4609187"/>
                  <a:pt x="337467" y="4596244"/>
                  <a:pt x="337467" y="4580811"/>
                </a:cubicBezTo>
                <a:cubicBezTo>
                  <a:pt x="337467" y="4565130"/>
                  <a:pt x="332693" y="4552187"/>
                  <a:pt x="323143" y="4541982"/>
                </a:cubicBezTo>
                <a:cubicBezTo>
                  <a:pt x="313593" y="4531777"/>
                  <a:pt x="301501" y="4526675"/>
                  <a:pt x="286866" y="4526675"/>
                </a:cubicBezTo>
                <a:close/>
                <a:moveTo>
                  <a:pt x="286866" y="4469376"/>
                </a:moveTo>
                <a:cubicBezTo>
                  <a:pt x="321096" y="4469376"/>
                  <a:pt x="350862" y="4480600"/>
                  <a:pt x="376163" y="4503049"/>
                </a:cubicBezTo>
                <a:cubicBezTo>
                  <a:pt x="401464" y="4525497"/>
                  <a:pt x="414114" y="4552472"/>
                  <a:pt x="414114" y="4583974"/>
                </a:cubicBezTo>
                <a:cubicBezTo>
                  <a:pt x="414114" y="4599353"/>
                  <a:pt x="410703" y="4613801"/>
                  <a:pt x="403882" y="4627320"/>
                </a:cubicBezTo>
                <a:cubicBezTo>
                  <a:pt x="397061" y="4640839"/>
                  <a:pt x="388689" y="4652187"/>
                  <a:pt x="378767" y="4661364"/>
                </a:cubicBezTo>
                <a:lnTo>
                  <a:pt x="573732" y="5189332"/>
                </a:lnTo>
                <a:lnTo>
                  <a:pt x="426195" y="5189332"/>
                </a:lnTo>
                <a:lnTo>
                  <a:pt x="387610" y="5077339"/>
                </a:lnTo>
                <a:lnTo>
                  <a:pt x="182558" y="5077339"/>
                </a:lnTo>
                <a:lnTo>
                  <a:pt x="143973" y="5189332"/>
                </a:lnTo>
                <a:lnTo>
                  <a:pt x="0" y="5189332"/>
                </a:lnTo>
                <a:lnTo>
                  <a:pt x="194964" y="4661364"/>
                </a:lnTo>
                <a:cubicBezTo>
                  <a:pt x="184546" y="4651443"/>
                  <a:pt x="176051" y="4639784"/>
                  <a:pt x="169478" y="4626390"/>
                </a:cubicBezTo>
                <a:cubicBezTo>
                  <a:pt x="162904" y="4612995"/>
                  <a:pt x="159618" y="4598857"/>
                  <a:pt x="159618" y="4583974"/>
                </a:cubicBezTo>
                <a:cubicBezTo>
                  <a:pt x="159618" y="4552472"/>
                  <a:pt x="172268" y="4525497"/>
                  <a:pt x="197569" y="4503049"/>
                </a:cubicBezTo>
                <a:cubicBezTo>
                  <a:pt x="222870" y="4480600"/>
                  <a:pt x="252635" y="4469376"/>
                  <a:pt x="286866" y="4469376"/>
                </a:cubicBezTo>
                <a:close/>
                <a:moveTo>
                  <a:pt x="2532860" y="1796550"/>
                </a:moveTo>
                <a:lnTo>
                  <a:pt x="2134848" y="2956038"/>
                </a:lnTo>
                <a:lnTo>
                  <a:pt x="2930940" y="2956038"/>
                </a:lnTo>
                <a:close/>
                <a:moveTo>
                  <a:pt x="4293692" y="968694"/>
                </a:moveTo>
                <a:lnTo>
                  <a:pt x="5243281" y="968694"/>
                </a:lnTo>
                <a:lnTo>
                  <a:pt x="5940513" y="2216214"/>
                </a:lnTo>
                <a:lnTo>
                  <a:pt x="6614635" y="968694"/>
                </a:lnTo>
                <a:lnTo>
                  <a:pt x="7532085" y="968694"/>
                </a:lnTo>
                <a:lnTo>
                  <a:pt x="6339679" y="2951694"/>
                </a:lnTo>
                <a:lnTo>
                  <a:pt x="6339679" y="4202743"/>
                </a:lnTo>
                <a:lnTo>
                  <a:pt x="5505647" y="4202743"/>
                </a:lnTo>
                <a:lnTo>
                  <a:pt x="5505647" y="2990789"/>
                </a:lnTo>
                <a:close/>
                <a:moveTo>
                  <a:pt x="9559808" y="905707"/>
                </a:moveTo>
                <a:cubicBezTo>
                  <a:pt x="9772660" y="905707"/>
                  <a:pt x="9975377" y="924893"/>
                  <a:pt x="10167957" y="963264"/>
                </a:cubicBezTo>
                <a:cubicBezTo>
                  <a:pt x="10360537" y="1001635"/>
                  <a:pt x="10574838" y="1078016"/>
                  <a:pt x="10810857" y="1192406"/>
                </a:cubicBezTo>
                <a:lnTo>
                  <a:pt x="10810857" y="1950420"/>
                </a:lnTo>
                <a:lnTo>
                  <a:pt x="10717463" y="1950420"/>
                </a:lnTo>
                <a:cubicBezTo>
                  <a:pt x="10676920" y="1920013"/>
                  <a:pt x="10617552" y="1876935"/>
                  <a:pt x="10539362" y="1821189"/>
                </a:cubicBezTo>
                <a:cubicBezTo>
                  <a:pt x="10461171" y="1765442"/>
                  <a:pt x="10385877" y="1718020"/>
                  <a:pt x="10313478" y="1678925"/>
                </a:cubicBezTo>
                <a:cubicBezTo>
                  <a:pt x="10229496" y="1632590"/>
                  <a:pt x="10131395" y="1592771"/>
                  <a:pt x="10019177" y="1559467"/>
                </a:cubicBezTo>
                <a:cubicBezTo>
                  <a:pt x="9906960" y="1526164"/>
                  <a:pt x="9787864" y="1509512"/>
                  <a:pt x="9661890" y="1509512"/>
                </a:cubicBezTo>
                <a:cubicBezTo>
                  <a:pt x="9514197" y="1509512"/>
                  <a:pt x="9380259" y="1531232"/>
                  <a:pt x="9260077" y="1574671"/>
                </a:cubicBezTo>
                <a:cubicBezTo>
                  <a:pt x="9139896" y="1618110"/>
                  <a:pt x="9032021" y="1684717"/>
                  <a:pt x="8936455" y="1774491"/>
                </a:cubicBezTo>
                <a:cubicBezTo>
                  <a:pt x="8845233" y="1861370"/>
                  <a:pt x="8773196" y="1971778"/>
                  <a:pt x="8720345" y="2105715"/>
                </a:cubicBezTo>
                <a:cubicBezTo>
                  <a:pt x="8667494" y="2239653"/>
                  <a:pt x="8641069" y="2394224"/>
                  <a:pt x="8641069" y="2569429"/>
                </a:cubicBezTo>
                <a:cubicBezTo>
                  <a:pt x="8641069" y="2927078"/>
                  <a:pt x="8735911" y="3200745"/>
                  <a:pt x="8925595" y="3390430"/>
                </a:cubicBezTo>
                <a:cubicBezTo>
                  <a:pt x="9115280" y="3580114"/>
                  <a:pt x="9395462" y="3674957"/>
                  <a:pt x="9766144" y="3674957"/>
                </a:cubicBezTo>
                <a:cubicBezTo>
                  <a:pt x="9797999" y="3674957"/>
                  <a:pt x="9833113" y="3674233"/>
                  <a:pt x="9871484" y="3672785"/>
                </a:cubicBezTo>
                <a:cubicBezTo>
                  <a:pt x="9909855" y="3671337"/>
                  <a:pt x="9944969" y="3669165"/>
                  <a:pt x="9976824" y="3666269"/>
                </a:cubicBezTo>
                <a:lnTo>
                  <a:pt x="9976824" y="3032056"/>
                </a:lnTo>
                <a:lnTo>
                  <a:pt x="9331752" y="3032056"/>
                </a:lnTo>
                <a:lnTo>
                  <a:pt x="9331752" y="2421735"/>
                </a:lnTo>
                <a:lnTo>
                  <a:pt x="10823889" y="2421735"/>
                </a:lnTo>
                <a:lnTo>
                  <a:pt x="10823889" y="4018126"/>
                </a:lnTo>
                <a:cubicBezTo>
                  <a:pt x="10679092" y="4074597"/>
                  <a:pt x="10487235" y="4130707"/>
                  <a:pt x="10248319" y="4186453"/>
                </a:cubicBezTo>
                <a:cubicBezTo>
                  <a:pt x="10009403" y="4242201"/>
                  <a:pt x="9771212" y="4270074"/>
                  <a:pt x="9533744" y="4270074"/>
                </a:cubicBezTo>
                <a:cubicBezTo>
                  <a:pt x="8983515" y="4270074"/>
                  <a:pt x="8552742" y="4120571"/>
                  <a:pt x="8241428" y="3821564"/>
                </a:cubicBezTo>
                <a:cubicBezTo>
                  <a:pt x="7930114" y="3522557"/>
                  <a:pt x="7774456" y="3109523"/>
                  <a:pt x="7774456" y="2582461"/>
                </a:cubicBezTo>
                <a:cubicBezTo>
                  <a:pt x="7774456" y="2080014"/>
                  <a:pt x="7931561" y="1674943"/>
                  <a:pt x="8245772" y="1367249"/>
                </a:cubicBezTo>
                <a:cubicBezTo>
                  <a:pt x="8559982" y="1059555"/>
                  <a:pt x="8997993" y="905707"/>
                  <a:pt x="9559808" y="905707"/>
                </a:cubicBezTo>
                <a:close/>
                <a:moveTo>
                  <a:pt x="2543278" y="334482"/>
                </a:moveTo>
                <a:cubicBezTo>
                  <a:pt x="2457848" y="334482"/>
                  <a:pt x="2387260" y="364267"/>
                  <a:pt x="2331512" y="423838"/>
                </a:cubicBezTo>
                <a:cubicBezTo>
                  <a:pt x="2275765" y="483408"/>
                  <a:pt x="2247892" y="558963"/>
                  <a:pt x="2247892" y="650502"/>
                </a:cubicBezTo>
                <a:cubicBezTo>
                  <a:pt x="2247892" y="742041"/>
                  <a:pt x="2275404" y="817958"/>
                  <a:pt x="2330426" y="878252"/>
                </a:cubicBezTo>
                <a:cubicBezTo>
                  <a:pt x="2385449" y="938547"/>
                  <a:pt x="2456400" y="968694"/>
                  <a:pt x="2543278" y="968694"/>
                </a:cubicBezTo>
                <a:cubicBezTo>
                  <a:pt x="2630157" y="968694"/>
                  <a:pt x="2701108" y="938185"/>
                  <a:pt x="2756131" y="877166"/>
                </a:cubicBezTo>
                <a:cubicBezTo>
                  <a:pt x="2811154" y="816148"/>
                  <a:pt x="2838665" y="740593"/>
                  <a:pt x="2838665" y="650502"/>
                </a:cubicBezTo>
                <a:cubicBezTo>
                  <a:pt x="2838665" y="558963"/>
                  <a:pt x="2810792" y="483408"/>
                  <a:pt x="2755045" y="423838"/>
                </a:cubicBezTo>
                <a:cubicBezTo>
                  <a:pt x="2699298" y="364267"/>
                  <a:pt x="2628709" y="334482"/>
                  <a:pt x="2543278" y="334482"/>
                </a:cubicBezTo>
                <a:close/>
                <a:moveTo>
                  <a:pt x="2543278" y="0"/>
                </a:moveTo>
                <a:cubicBezTo>
                  <a:pt x="2743099" y="0"/>
                  <a:pt x="2916856" y="65520"/>
                  <a:pt x="3064549" y="196562"/>
                </a:cubicBezTo>
                <a:cubicBezTo>
                  <a:pt x="3212242" y="327604"/>
                  <a:pt x="3286089" y="485071"/>
                  <a:pt x="3286089" y="668964"/>
                </a:cubicBezTo>
                <a:cubicBezTo>
                  <a:pt x="3286089" y="758738"/>
                  <a:pt x="3266179" y="843082"/>
                  <a:pt x="3226360" y="921997"/>
                </a:cubicBezTo>
                <a:cubicBezTo>
                  <a:pt x="3186541" y="1000912"/>
                  <a:pt x="3137672" y="1067156"/>
                  <a:pt x="3079753" y="1120731"/>
                </a:cubicBezTo>
                <a:lnTo>
                  <a:pt x="4217860" y="4202743"/>
                </a:lnTo>
                <a:lnTo>
                  <a:pt x="3356610" y="4202743"/>
                </a:lnTo>
                <a:lnTo>
                  <a:pt x="3131371" y="3548983"/>
                </a:lnTo>
                <a:lnTo>
                  <a:pt x="1934383" y="3548983"/>
                </a:lnTo>
                <a:lnTo>
                  <a:pt x="1709144" y="4202743"/>
                </a:lnTo>
                <a:lnTo>
                  <a:pt x="868697" y="4202743"/>
                </a:lnTo>
                <a:lnTo>
                  <a:pt x="2006804" y="1120731"/>
                </a:lnTo>
                <a:cubicBezTo>
                  <a:pt x="1945989" y="1062812"/>
                  <a:pt x="1896396" y="994758"/>
                  <a:pt x="1858025" y="916567"/>
                </a:cubicBezTo>
                <a:cubicBezTo>
                  <a:pt x="1819654" y="838376"/>
                  <a:pt x="1800468" y="755842"/>
                  <a:pt x="1800468" y="668964"/>
                </a:cubicBezTo>
                <a:cubicBezTo>
                  <a:pt x="1800468" y="485071"/>
                  <a:pt x="1874315" y="327604"/>
                  <a:pt x="2022008" y="196562"/>
                </a:cubicBezTo>
                <a:cubicBezTo>
                  <a:pt x="2169701" y="65520"/>
                  <a:pt x="2343458" y="0"/>
                  <a:pt x="254327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sv-SE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F50A2EA-DD8C-9652-8701-B33B2E346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F1AA8-BCD5-48DF-8184-F016C0D2B391}" type="datetimeFigureOut">
              <a:rPr lang="sv-SE" smtClean="0"/>
              <a:t>2024-03-06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94D5B2-080C-6CA8-BDE2-EFB82D41C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B695CF7-E232-0169-914E-1DF3ABA22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C3B66-948E-440D-A7D8-E35FC7571F3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69063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4 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C51F40D-6C2F-735C-C257-D9E26D09A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365125"/>
            <a:ext cx="6344203" cy="3533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BDADB6B1-5F34-8F3B-BDFE-9916E3D42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9F1AA8-BCD5-48DF-8184-F016C0D2B391}" type="datetimeFigureOut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444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2024-03-06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30F5DDBE-5704-6624-1160-A84BF6FF6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873CE649-980D-2109-9548-70C2335D1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C3B66-948E-440D-A7D8-E35FC7571F3F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444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A55F9E5D-2E41-902E-400E-118F603E1A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4251325"/>
            <a:ext cx="6786563" cy="9779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sv-SE" dirty="0"/>
              <a:t>Klicka här för att lägga till text</a:t>
            </a:r>
          </a:p>
        </p:txBody>
      </p:sp>
      <p:sp>
        <p:nvSpPr>
          <p:cNvPr id="9" name="Platshållare för bild 6">
            <a:extLst>
              <a:ext uri="{FF2B5EF4-FFF2-40B4-BE49-F238E27FC236}">
                <a16:creationId xmlns:a16="http://schemas.microsoft.com/office/drawing/2014/main" id="{8F42815A-FCB0-0260-647F-E6163F3635F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49002" y="2236165"/>
            <a:ext cx="2246243" cy="2299182"/>
          </a:xfrm>
          <a:prstGeom prst="ellipse">
            <a:avLst/>
          </a:prstGeom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10" name="Platshållare för bild 6">
            <a:extLst>
              <a:ext uri="{FF2B5EF4-FFF2-40B4-BE49-F238E27FC236}">
                <a16:creationId xmlns:a16="http://schemas.microsoft.com/office/drawing/2014/main" id="{83B2632B-4FE4-ED33-8286-78107288DEE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27706" y="3629266"/>
            <a:ext cx="2789035" cy="2711345"/>
          </a:xfrm>
          <a:prstGeom prst="ellipse">
            <a:avLst/>
          </a:prstGeom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11" name="Platshållare för bild 6">
            <a:extLst>
              <a:ext uri="{FF2B5EF4-FFF2-40B4-BE49-F238E27FC236}">
                <a16:creationId xmlns:a16="http://schemas.microsoft.com/office/drawing/2014/main" id="{B238E7C3-BD03-79D0-13B7-3823295AE6E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98885" y="471591"/>
            <a:ext cx="3688037" cy="3646350"/>
          </a:xfrm>
          <a:prstGeom prst="ellipse">
            <a:avLst/>
          </a:prstGeom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92173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ra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207EDC9-8526-DF62-89F5-D04EB89C25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rgbClr val="64B444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B5D332D-8D1A-44E4-928F-F5ED9A1478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8784DAA-167C-6B32-D2A6-6443F1698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46D40-584E-49A7-A58B-2FCC64F6FF95}" type="datetimeFigureOut">
              <a:rPr lang="sv-SE" smtClean="0"/>
              <a:t>2024-03-06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BEAC78D-6F03-82B0-5247-3E7E13EE2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D391F74-D67E-08A7-5B0E-680697A77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020D0-D57D-4416-B8DA-173ABB086D2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39204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8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slideLayout" Target="../slideLayouts/slideLayout52.xml"/><Relationship Id="rId39" Type="http://schemas.openxmlformats.org/officeDocument/2006/relationships/theme" Target="../theme/theme3.xml"/><Relationship Id="rId21" Type="http://schemas.openxmlformats.org/officeDocument/2006/relationships/slideLayout" Target="../slideLayouts/slideLayout47.xml"/><Relationship Id="rId34" Type="http://schemas.openxmlformats.org/officeDocument/2006/relationships/slideLayout" Target="../slideLayouts/slideLayout60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33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4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29" Type="http://schemas.openxmlformats.org/officeDocument/2006/relationships/slideLayout" Target="../slideLayouts/slideLayout55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32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63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4.xml"/><Relationship Id="rId36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31" Type="http://schemas.openxmlformats.org/officeDocument/2006/relationships/slideLayout" Target="../slideLayouts/slideLayout57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53.xml"/><Relationship Id="rId30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61.xml"/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9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AF7E9E6-7000-0FFA-39DA-029034DCC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282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TITEL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488C5786-3C0B-35DB-A67B-4311DA385F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586816"/>
            <a:ext cx="10515600" cy="1538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Underrubrik/föreläsarens namn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0CE3080-5E34-D99F-2F83-EDA8ED7799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9F1AA8-BCD5-48DF-8184-F016C0D2B391}" type="datetimeFigureOut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444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2024-03-06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EF72009-424A-35A9-4AAC-2D6F1553BA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4CB9062-7C71-B0D6-D89E-00E957FE2B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C3B66-948E-440D-A7D8-E35FC7571F3F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444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216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8000" b="1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b="1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908FD20F-8DAB-B4AD-ED37-21938AF52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06679035-79F5-C018-0866-2BAD2561FE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2BDDF0A-7763-FF56-DEE3-7C05711DE6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D46D40-584E-49A7-A58B-2FCC64F6FF95}" type="datetimeFigureOut">
              <a:rPr lang="sv-SE" smtClean="0"/>
              <a:t>2024-03-06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12B6FFD-424A-935A-6396-7022BBA06A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CABB3E2-C60D-7D79-41CF-5FDE250905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4020D0-D57D-4416-B8DA-173ABB086D2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26043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812" r:id="rId10"/>
    <p:sldLayoutId id="2147483813" r:id="rId11"/>
    <p:sldLayoutId id="2147483815" r:id="rId12"/>
    <p:sldLayoutId id="2147483819" r:id="rId13"/>
    <p:sldLayoutId id="2147483814" r:id="rId14"/>
    <p:sldLayoutId id="2147483788" r:id="rId15"/>
    <p:sldLayoutId id="2147483789" r:id="rId16"/>
    <p:sldLayoutId id="2147483803" r:id="rId17"/>
    <p:sldLayoutId id="2147483804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64B444"/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000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60A13A-DB3F-4AD5-B6AF-BDA0278A0A39}" type="datetimeFigureOut">
              <a:rPr lang="sv-SE" smtClean="0"/>
              <a:t>2024-03-06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68454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821" r:id="rId2"/>
    <p:sldLayoutId id="2147483772" r:id="rId3"/>
    <p:sldLayoutId id="2147483822" r:id="rId4"/>
    <p:sldLayoutId id="2147483820" r:id="rId5"/>
    <p:sldLayoutId id="2147483811" r:id="rId6"/>
    <p:sldLayoutId id="2147483817" r:id="rId7"/>
    <p:sldLayoutId id="2147483809" r:id="rId8"/>
    <p:sldLayoutId id="2147483818" r:id="rId9"/>
    <p:sldLayoutId id="2147483816" r:id="rId10"/>
    <p:sldLayoutId id="2147483810" r:id="rId11"/>
    <p:sldLayoutId id="2147483806" r:id="rId12"/>
    <p:sldLayoutId id="2147483807" r:id="rId13"/>
    <p:sldLayoutId id="2147483808" r:id="rId14"/>
    <p:sldLayoutId id="2147483790" r:id="rId15"/>
    <p:sldLayoutId id="2147483791" r:id="rId16"/>
    <p:sldLayoutId id="2147483792" r:id="rId17"/>
    <p:sldLayoutId id="2147483793" r:id="rId18"/>
    <p:sldLayoutId id="2147483794" r:id="rId19"/>
    <p:sldLayoutId id="2147483795" r:id="rId20"/>
    <p:sldLayoutId id="2147483796" r:id="rId21"/>
    <p:sldLayoutId id="2147483797" r:id="rId22"/>
    <p:sldLayoutId id="2147483798" r:id="rId23"/>
    <p:sldLayoutId id="2147483799" r:id="rId24"/>
    <p:sldLayoutId id="2147483773" r:id="rId25"/>
    <p:sldLayoutId id="2147483774" r:id="rId26"/>
    <p:sldLayoutId id="2147483775" r:id="rId27"/>
    <p:sldLayoutId id="2147483776" r:id="rId28"/>
    <p:sldLayoutId id="2147483777" r:id="rId29"/>
    <p:sldLayoutId id="2147483778" r:id="rId30"/>
    <p:sldLayoutId id="2147483779" r:id="rId31"/>
    <p:sldLayoutId id="2147483780" r:id="rId32"/>
    <p:sldLayoutId id="2147483781" r:id="rId33"/>
    <p:sldLayoutId id="2147483782" r:id="rId34"/>
    <p:sldLayoutId id="2147483800" r:id="rId35"/>
    <p:sldLayoutId id="2147483801" r:id="rId36"/>
    <p:sldLayoutId id="2147483785" r:id="rId37"/>
    <p:sldLayoutId id="2147483786" r:id="rId3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000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9F292B9-9DD0-39C7-89FE-B0695131C5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898090-2A6D-4633-81A4-7E99CC747416}" type="datetimeFigureOut">
              <a:rPr lang="sv-SE" smtClean="0"/>
              <a:t>2024-03-06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0163EDD-518C-49F0-BC93-EBFB99591B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D55489D-FC50-5910-0D0D-F7A4CDD963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B33619-5E88-4FC7-85F4-C5902B3C93B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94607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80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53B3FE8A-0EE9-0D14-7E42-D5DB7CB82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0710288-0DC5-030C-C5BC-811F3B2861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E4D50C6-7F0D-8C77-3A92-BAC1699F40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58A7B0-B561-434F-86F2-36DDF5891D95}" type="datetimeFigureOut">
              <a:rPr lang="sv-SE" smtClean="0"/>
              <a:t>2024-03-06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091F84E-BE8E-97EF-4153-1BC512779D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2DB502F-C42D-FFE0-EBF5-7BF0D94673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7EA717-CDB2-4B12-921B-458F8D95331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96466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34" r:id="rId2"/>
    <p:sldLayoutId id="2147483733" r:id="rId3"/>
    <p:sldLayoutId id="2147483723" r:id="rId4"/>
    <p:sldLayoutId id="2147483724" r:id="rId5"/>
    <p:sldLayoutId id="2147483758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000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1.xml"/><Relationship Id="rId5" Type="http://schemas.openxmlformats.org/officeDocument/2006/relationships/hyperlink" Target="https://www.antagning.se/se/start" TargetMode="External"/><Relationship Id="rId4" Type="http://schemas.openxmlformats.org/officeDocument/2006/relationships/hyperlink" Target="https://www.studera.nu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ntagning.se/sv/Hur-du-anmaler-dig-och-haller-koll/ladda-upp-ratt-papper/Ladda-upp-sa-har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his.se/" TargetMode="External"/><Relationship Id="rId13" Type="http://schemas.openxmlformats.org/officeDocument/2006/relationships/hyperlink" Target="http://www.liu.se/" TargetMode="External"/><Relationship Id="rId18" Type="http://schemas.openxmlformats.org/officeDocument/2006/relationships/hyperlink" Target="http://www.mah.se/" TargetMode="External"/><Relationship Id="rId3" Type="http://schemas.openxmlformats.org/officeDocument/2006/relationships/image" Target="../media/image24.png"/><Relationship Id="rId7" Type="http://schemas.openxmlformats.org/officeDocument/2006/relationships/hyperlink" Target="http://www.uu.se/" TargetMode="External"/><Relationship Id="rId12" Type="http://schemas.openxmlformats.org/officeDocument/2006/relationships/hyperlink" Target="http://www.mdh.se/" TargetMode="External"/><Relationship Id="rId17" Type="http://schemas.openxmlformats.org/officeDocument/2006/relationships/hyperlink" Target="http://www.lu.se/" TargetMode="External"/><Relationship Id="rId2" Type="http://schemas.openxmlformats.org/officeDocument/2006/relationships/notesSlide" Target="../notesSlides/notesSlide10.xml"/><Relationship Id="rId16" Type="http://schemas.openxmlformats.org/officeDocument/2006/relationships/hyperlink" Target="http://www.gu.se/" TargetMode="External"/><Relationship Id="rId20" Type="http://schemas.openxmlformats.org/officeDocument/2006/relationships/image" Target="../media/image27.jpg"/><Relationship Id="rId1" Type="http://schemas.openxmlformats.org/officeDocument/2006/relationships/slideLayout" Target="../slideLayouts/slideLayout71.xml"/><Relationship Id="rId6" Type="http://schemas.openxmlformats.org/officeDocument/2006/relationships/hyperlink" Target="http://www.kth.se/" TargetMode="External"/><Relationship Id="rId11" Type="http://schemas.openxmlformats.org/officeDocument/2006/relationships/hyperlink" Target="http://www.hig.se/" TargetMode="External"/><Relationship Id="rId5" Type="http://schemas.openxmlformats.org/officeDocument/2006/relationships/hyperlink" Target="http://www.su.se/" TargetMode="External"/><Relationship Id="rId15" Type="http://schemas.openxmlformats.org/officeDocument/2006/relationships/hyperlink" Target="http://www.lnu.se/" TargetMode="External"/><Relationship Id="rId10" Type="http://schemas.openxmlformats.org/officeDocument/2006/relationships/hyperlink" Target="http://www.umu.se/" TargetMode="External"/><Relationship Id="rId19" Type="http://schemas.openxmlformats.org/officeDocument/2006/relationships/image" Target="../media/image26.jpg"/><Relationship Id="rId4" Type="http://schemas.openxmlformats.org/officeDocument/2006/relationships/image" Target="../media/image25.jpg"/><Relationship Id="rId9" Type="http://schemas.openxmlformats.org/officeDocument/2006/relationships/hyperlink" Target="http://www.hb.se/" TargetMode="External"/><Relationship Id="rId14" Type="http://schemas.openxmlformats.org/officeDocument/2006/relationships/hyperlink" Target="http://www.chalmers.se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9.png"/><Relationship Id="rId4" Type="http://schemas.openxmlformats.org/officeDocument/2006/relationships/hyperlink" Target="https://www.yrkeshogskolan.se/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1.png"/><Relationship Id="rId18" Type="http://schemas.openxmlformats.org/officeDocument/2006/relationships/image" Target="../media/image46.jp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12" Type="http://schemas.openxmlformats.org/officeDocument/2006/relationships/image" Target="../media/image40.jp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4.jp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34.jpg"/><Relationship Id="rId11" Type="http://schemas.openxmlformats.org/officeDocument/2006/relationships/image" Target="../media/image39.jpg"/><Relationship Id="rId5" Type="http://schemas.openxmlformats.org/officeDocument/2006/relationships/image" Target="../media/image33.jpg"/><Relationship Id="rId15" Type="http://schemas.openxmlformats.org/officeDocument/2006/relationships/image" Target="../media/image43.jpg"/><Relationship Id="rId10" Type="http://schemas.openxmlformats.org/officeDocument/2006/relationships/image" Target="../media/image38.jpeg"/><Relationship Id="rId19" Type="http://schemas.openxmlformats.org/officeDocument/2006/relationships/image" Target="../media/image28.png"/><Relationship Id="rId4" Type="http://schemas.openxmlformats.org/officeDocument/2006/relationships/image" Target="../media/image32.jpeg"/><Relationship Id="rId9" Type="http://schemas.openxmlformats.org/officeDocument/2006/relationships/image" Target="../media/image37.jpeg"/><Relationship Id="rId14" Type="http://schemas.openxmlformats.org/officeDocument/2006/relationships/image" Target="../media/image42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6.svg"/><Relationship Id="rId3" Type="http://schemas.openxmlformats.org/officeDocument/2006/relationships/image" Target="../media/image47.png"/><Relationship Id="rId7" Type="http://schemas.openxmlformats.org/officeDocument/2006/relationships/image" Target="../media/image51.sv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0.png"/><Relationship Id="rId11" Type="http://schemas.openxmlformats.org/officeDocument/2006/relationships/image" Target="../media/image54.png"/><Relationship Id="rId5" Type="http://schemas.openxmlformats.org/officeDocument/2006/relationships/image" Target="../media/image49.svg"/><Relationship Id="rId10" Type="http://schemas.openxmlformats.org/officeDocument/2006/relationships/hyperlink" Target="https://www.ams.ax/" TargetMode="External"/><Relationship Id="rId4" Type="http://schemas.openxmlformats.org/officeDocument/2006/relationships/image" Target="../media/image48.png"/><Relationship Id="rId9" Type="http://schemas.openxmlformats.org/officeDocument/2006/relationships/image" Target="../media/image53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hyperlink" Target="https://www.saco.se/saco-studentmassor/" TargetMode="External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2.xml"/><Relationship Id="rId6" Type="http://schemas.openxmlformats.org/officeDocument/2006/relationships/hyperlink" Target="https://www.saco.se/studieval" TargetMode="External"/><Relationship Id="rId5" Type="http://schemas.openxmlformats.org/officeDocument/2006/relationships/image" Target="../media/image57.png"/><Relationship Id="rId4" Type="http://schemas.openxmlformats.org/officeDocument/2006/relationships/hyperlink" Target="https://www.sacomassan.se/login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ntagning.se/" TargetMode="External"/><Relationship Id="rId13" Type="http://schemas.openxmlformats.org/officeDocument/2006/relationships/hyperlink" Target="https://www.gymnasium.se/" TargetMode="External"/><Relationship Id="rId18" Type="http://schemas.openxmlformats.org/officeDocument/2006/relationships/image" Target="../media/image68.png"/><Relationship Id="rId3" Type="http://schemas.openxmlformats.org/officeDocument/2006/relationships/image" Target="../media/image60.png"/><Relationship Id="rId7" Type="http://schemas.openxmlformats.org/officeDocument/2006/relationships/image" Target="../media/image62.png"/><Relationship Id="rId12" Type="http://schemas.openxmlformats.org/officeDocument/2006/relationships/image" Target="../media/image65.png"/><Relationship Id="rId17" Type="http://schemas.openxmlformats.org/officeDocument/2006/relationships/hyperlink" Target="http://www.arbetsformedlingen.se/" TargetMode="External"/><Relationship Id="rId2" Type="http://schemas.openxmlformats.org/officeDocument/2006/relationships/hyperlink" Target="http://www.studera.nu/" TargetMode="External"/><Relationship Id="rId16" Type="http://schemas.openxmlformats.org/officeDocument/2006/relationships/image" Target="../media/image67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75.xml"/><Relationship Id="rId6" Type="http://schemas.openxmlformats.org/officeDocument/2006/relationships/hyperlink" Target="https://www.yrkeshogskolan.se/" TargetMode="External"/><Relationship Id="rId11" Type="http://schemas.openxmlformats.org/officeDocument/2006/relationships/hyperlink" Target="http://www.studentum.se/" TargetMode="External"/><Relationship Id="rId5" Type="http://schemas.openxmlformats.org/officeDocument/2006/relationships/image" Target="../media/image61.png"/><Relationship Id="rId15" Type="http://schemas.openxmlformats.org/officeDocument/2006/relationships/hyperlink" Target="http://www.folkhogskola.nu/" TargetMode="External"/><Relationship Id="rId10" Type="http://schemas.openxmlformats.org/officeDocument/2006/relationships/image" Target="../media/image64.png"/><Relationship Id="rId19" Type="http://schemas.openxmlformats.org/officeDocument/2006/relationships/hyperlink" Target="https://www.saco.se/vadpassarjagsom" TargetMode="External"/><Relationship Id="rId4" Type="http://schemas.openxmlformats.org/officeDocument/2006/relationships/hyperlink" Target="http://www.uhr.se/" TargetMode="External"/><Relationship Id="rId9" Type="http://schemas.openxmlformats.org/officeDocument/2006/relationships/image" Target="../media/image63.png"/><Relationship Id="rId1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hyperlink" Target="https://www.antagning.se/se/start" TargetMode="External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hyperlink" Target="https://uhrporten.se/bedomningshandboken/utlandska-gymnasiala/alla-lander/finland---aland/landblad---alands-yrkesgymnasium-fr.o.m.-2017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3.jpeg"/><Relationship Id="rId7" Type="http://schemas.openxmlformats.org/officeDocument/2006/relationships/hyperlink" Target="mailto:Monika.Sundqvist@gymnasium.ax?subject=NTI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hyperlink" Target="https://www.gymnasium.ax/alands-yrkesgymnasium/nti-skolan-gymnasiekurser-pa-distans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tudera.nu/" TargetMode="External"/><Relationship Id="rId3" Type="http://schemas.openxmlformats.org/officeDocument/2006/relationships/image" Target="../media/image17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6" Type="http://schemas.openxmlformats.org/officeDocument/2006/relationships/hyperlink" Target="https://hpguiden.se/" TargetMode="External"/><Relationship Id="rId5" Type="http://schemas.openxmlformats.org/officeDocument/2006/relationships/image" Target="../media/image18.png"/><Relationship Id="rId4" Type="http://schemas.openxmlformats.org/officeDocument/2006/relationships/hyperlink" Target="http://www.provtips.com/" TargetMode="External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Relationship Id="rId6" Type="http://schemas.openxmlformats.org/officeDocument/2006/relationships/hyperlink" Target="https://www.studera.nu/" TargetMode="External"/><Relationship Id="rId5" Type="http://schemas.openxmlformats.org/officeDocument/2006/relationships/hyperlink" Target="https://www.antagning.se/se/start" TargetMode="External"/><Relationship Id="rId4" Type="http://schemas.openxmlformats.org/officeDocument/2006/relationships/hyperlink" Target="http://www.studera.nu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7AE25B5-6223-B6ED-DAA0-A4FC10B598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Information om vidarestudier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B56A457E-C331-3F7B-3579-ABA49A39A2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v-SE" dirty="0"/>
              <a:t>Utbildningar i Sverige:</a:t>
            </a:r>
          </a:p>
          <a:p>
            <a:r>
              <a:rPr lang="sv-SE" dirty="0"/>
              <a:t>Högskolor, universitet samt yrkeshögskoleutbildningar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764056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bild 5">
            <a:extLst>
              <a:ext uri="{FF2B5EF4-FFF2-40B4-BE49-F238E27FC236}">
                <a16:creationId xmlns:a16="http://schemas.microsoft.com/office/drawing/2014/main" id="{F0873086-F77D-C136-8BB1-10ACFD5B550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71" b="35371"/>
          <a:stretch>
            <a:fillRect/>
          </a:stretch>
        </p:blipFill>
        <p:spPr/>
      </p:pic>
      <p:sp>
        <p:nvSpPr>
          <p:cNvPr id="3" name="Rubrik 2">
            <a:extLst>
              <a:ext uri="{FF2B5EF4-FFF2-40B4-BE49-F238E27FC236}">
                <a16:creationId xmlns:a16="http://schemas.microsoft.com/office/drawing/2014/main" id="{A75220D7-6182-B857-05DA-AA87F48BB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594" y="2378279"/>
            <a:ext cx="7849231" cy="1050721"/>
          </a:xfrm>
        </p:spPr>
        <p:txBody>
          <a:bodyPr/>
          <a:lstStyle/>
          <a:p>
            <a:r>
              <a:rPr lang="sv-SE" dirty="0"/>
              <a:t>Högskoleprovets delar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B3A19D0-0F82-490A-75C7-A274AFA4E20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5258" y="3343275"/>
            <a:ext cx="6905625" cy="2960757"/>
          </a:xfrm>
        </p:spPr>
        <p:txBody>
          <a:bodyPr>
            <a:normAutofit/>
          </a:bodyPr>
          <a:lstStyle/>
          <a:p>
            <a:pPr>
              <a:lnSpc>
                <a:spcPct val="125000"/>
              </a:lnSpc>
              <a:buFont typeface="Wingdings" panose="05000000000000000000" pitchFamily="2" charset="2"/>
              <a:buChar char="§"/>
            </a:pPr>
            <a:r>
              <a:rPr lang="sv-SE" sz="1800" dirty="0">
                <a:latin typeface="Calibri" panose="020F0502020204030204" pitchFamily="34" charset="0"/>
                <a:cs typeface="Calibri" panose="020F0502020204030204" pitchFamily="34" charset="0"/>
              </a:rPr>
              <a:t>5 provpass, 8 delar, totalt 160 uppgifter</a:t>
            </a:r>
          </a:p>
          <a:p>
            <a:pPr>
              <a:lnSpc>
                <a:spcPct val="125000"/>
              </a:lnSpc>
              <a:buFont typeface="Wingdings" panose="05000000000000000000" pitchFamily="2" charset="2"/>
              <a:buChar char="§"/>
            </a:pPr>
            <a:r>
              <a:rPr lang="sv-SE" sz="1800" b="1" dirty="0" err="1">
                <a:solidFill>
                  <a:srgbClr val="DB00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Vebala</a:t>
            </a:r>
            <a:r>
              <a:rPr lang="sv-SE" sz="1800" b="1" dirty="0">
                <a:solidFill>
                  <a:srgbClr val="DB00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blocket 80 uppgifter</a:t>
            </a:r>
          </a:p>
          <a:p>
            <a:pPr>
              <a:lnSpc>
                <a:spcPct val="125000"/>
              </a:lnSpc>
              <a:buFont typeface="Wingdings" panose="05000000000000000000" pitchFamily="2" charset="2"/>
              <a:buChar char="§"/>
            </a:pPr>
            <a:r>
              <a:rPr lang="sv-SE" sz="1800" b="1" dirty="0">
                <a:solidFill>
                  <a:srgbClr val="BFC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Kvalitativa blocket 80 uppgifter</a:t>
            </a:r>
          </a:p>
          <a:p>
            <a:pPr>
              <a:lnSpc>
                <a:spcPct val="125000"/>
              </a:lnSpc>
              <a:buFont typeface="Wingdings" panose="05000000000000000000" pitchFamily="2" charset="2"/>
              <a:buChar char="§"/>
            </a:pPr>
            <a:r>
              <a:rPr lang="sv-SE" sz="1800" dirty="0">
                <a:latin typeface="Calibri" panose="020F0502020204030204" pitchFamily="34" charset="0"/>
                <a:cs typeface="Calibri" panose="020F0502020204030204" pitchFamily="34" charset="0"/>
              </a:rPr>
              <a:t>Högskoleprovet är inte ett branschspecifikt prov</a:t>
            </a:r>
          </a:p>
        </p:txBody>
      </p:sp>
      <p:pic>
        <p:nvPicPr>
          <p:cNvPr id="2" name="Platshållare för innehåll 3" descr="Nytt_prov_H11.jpg">
            <a:extLst>
              <a:ext uri="{FF2B5EF4-FFF2-40B4-BE49-F238E27FC236}">
                <a16:creationId xmlns:a16="http://schemas.microsoft.com/office/drawing/2014/main" id="{3DCDBABB-62AF-0AE9-4711-EF219B10346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24450" y="3177394"/>
            <a:ext cx="6933093" cy="339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796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7977893-A830-E64A-CF45-CF79676F5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6550"/>
            <a:ext cx="10515600" cy="1325563"/>
          </a:xfrm>
        </p:spPr>
        <p:txBody>
          <a:bodyPr>
            <a:normAutofit/>
          </a:bodyPr>
          <a:lstStyle/>
          <a:p>
            <a:r>
              <a:rPr lang="sv-FI" sz="3600" dirty="0">
                <a:cs typeface="Calibri" panose="020F0502020204030204" pitchFamily="34" charset="0"/>
              </a:rPr>
              <a:t>VIKTIGA DATUM (ANTAGNING.SE)</a:t>
            </a:r>
            <a:endParaRPr lang="sv-SE" sz="3600" dirty="0"/>
          </a:p>
        </p:txBody>
      </p:sp>
      <p:graphicFrame>
        <p:nvGraphicFramePr>
          <p:cNvPr id="5" name="Platshållare för innehåll 3">
            <a:extLst>
              <a:ext uri="{FF2B5EF4-FFF2-40B4-BE49-F238E27FC236}">
                <a16:creationId xmlns:a16="http://schemas.microsoft.com/office/drawing/2014/main" id="{BFE2BAE0-86F2-2B04-B3B9-458ED2C3CAB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3224671"/>
              </p:ext>
            </p:extLst>
          </p:nvPr>
        </p:nvGraphicFramePr>
        <p:xfrm>
          <a:off x="838200" y="1925216"/>
          <a:ext cx="7144842" cy="4777210"/>
        </p:xfrm>
        <a:graphic>
          <a:graphicData uri="http://schemas.openxmlformats.org/drawingml/2006/table">
            <a:tbl>
              <a:tblPr/>
              <a:tblGrid>
                <a:gridCol w="35724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724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4134">
                <a:tc>
                  <a:txBody>
                    <a:bodyPr/>
                    <a:lstStyle/>
                    <a:p>
                      <a:r>
                        <a:rPr lang="sv-FI" sz="1700" b="1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15 mars                        </a:t>
                      </a:r>
                      <a:endParaRPr lang="sv-FI" sz="17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 marL="87893" marR="87893" marT="43947" marB="439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FI" sz="170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Webbanmälan öppnar kl.13.00 (</a:t>
                      </a:r>
                      <a:r>
                        <a:rPr lang="sv-FI" sz="1700" dirty="0" err="1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sv.tid</a:t>
                      </a:r>
                      <a:r>
                        <a:rPr lang="sv-FI" sz="170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)</a:t>
                      </a:r>
                      <a:endParaRPr lang="sv-FI" sz="17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893" marR="87893" marT="43947" marB="439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4134">
                <a:tc>
                  <a:txBody>
                    <a:bodyPr/>
                    <a:lstStyle/>
                    <a:p>
                      <a:r>
                        <a:rPr lang="sv-FI" sz="1700" b="1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15 april</a:t>
                      </a:r>
                    </a:p>
                  </a:txBody>
                  <a:tcPr marL="87893" marR="87893" marT="43947" marB="439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FI" sz="1700" b="1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Sista anmälningsdag och att ändra sin prioritetsordning</a:t>
                      </a:r>
                    </a:p>
                  </a:txBody>
                  <a:tcPr marL="87893" marR="87893" marT="43947" marB="439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7752">
                <a:tc>
                  <a:txBody>
                    <a:bodyPr/>
                    <a:lstStyle/>
                    <a:p>
                      <a:r>
                        <a:rPr lang="sv-FI" sz="1700" b="1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2 maj</a:t>
                      </a:r>
                      <a:endParaRPr lang="sv-FI" sz="17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 marL="87893" marR="87893" marT="43947" marB="439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FI" sz="170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Sista dag att betala anmälningsavgift </a:t>
                      </a:r>
                    </a:p>
                    <a:p>
                      <a:r>
                        <a:rPr lang="sv-FI" sz="170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eller styrka avgiftsbefrielse genom att ladda upp giltigt pass eller ID.</a:t>
                      </a:r>
                    </a:p>
                  </a:txBody>
                  <a:tcPr marL="87893" marR="87893" marT="43947" marB="439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2381">
                <a:tc>
                  <a:txBody>
                    <a:bodyPr/>
                    <a:lstStyle/>
                    <a:p>
                      <a:r>
                        <a:rPr lang="sv-FI" sz="1700" b="1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22 april – 13 juni</a:t>
                      </a:r>
                      <a:endParaRPr lang="sv-FI" sz="17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893" marR="87893" marT="43947" marB="439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E7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FI" sz="1700" u="none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Kontrolluppgifter</a:t>
                      </a:r>
                      <a:endParaRPr lang="sv-FI" sz="1700" u="none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893" marR="87893" marT="43947" marB="439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E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2381">
                <a:tc>
                  <a:txBody>
                    <a:bodyPr/>
                    <a:lstStyle/>
                    <a:p>
                      <a:r>
                        <a:rPr lang="sv-FI" sz="1700" b="1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20 </a:t>
                      </a:r>
                      <a:r>
                        <a:rPr lang="sv-FI" sz="1700" b="1" baseline="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j</a:t>
                      </a:r>
                      <a:r>
                        <a:rPr lang="sv-FI" sz="1700" b="1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uni</a:t>
                      </a:r>
                      <a:endParaRPr lang="sv-FI" sz="17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 marL="87893" marR="87893" marT="43947" marB="439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9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FI" sz="1700" u="none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Sista kompletteringsdag (betyg)</a:t>
                      </a:r>
                    </a:p>
                  </a:txBody>
                  <a:tcPr marL="87893" marR="87893" marT="43947" marB="439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1666">
                <a:tc>
                  <a:txBody>
                    <a:bodyPr/>
                    <a:lstStyle/>
                    <a:p>
                      <a:r>
                        <a:rPr lang="sv-FI" sz="1700" b="1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11 </a:t>
                      </a:r>
                      <a:r>
                        <a:rPr lang="sv-FI" sz="1700" b="1" baseline="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j</a:t>
                      </a:r>
                      <a:r>
                        <a:rPr lang="sv-FI" sz="1700" b="1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uli</a:t>
                      </a:r>
                      <a:endParaRPr lang="sv-FI" sz="17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 marL="87893" marR="87893" marT="43947" marB="439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F0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FI" sz="1700" u="none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Antagningsbesked med svarskrav</a:t>
                      </a:r>
                    </a:p>
                  </a:txBody>
                  <a:tcPr marL="87893" marR="87893" marT="43947" marB="439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F0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2381">
                <a:tc>
                  <a:txBody>
                    <a:bodyPr/>
                    <a:lstStyle/>
                    <a:p>
                      <a:r>
                        <a:rPr lang="sv-FI" sz="1700" b="1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19 </a:t>
                      </a:r>
                      <a:r>
                        <a:rPr lang="sv-FI" sz="1700" b="1" baseline="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j</a:t>
                      </a:r>
                      <a:r>
                        <a:rPr lang="sv-FI" sz="1700" b="1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uli</a:t>
                      </a:r>
                    </a:p>
                  </a:txBody>
                  <a:tcPr marL="87893" marR="87893" marT="43947" marB="439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D2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FI" sz="1700" b="1" u="none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Sista svarsdag</a:t>
                      </a:r>
                    </a:p>
                  </a:txBody>
                  <a:tcPr marL="87893" marR="87893" marT="43947" marB="439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D2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2381">
                <a:tc>
                  <a:txBody>
                    <a:bodyPr/>
                    <a:lstStyle/>
                    <a:p>
                      <a:r>
                        <a:rPr lang="sv-FI" sz="1700" b="1" baseline="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25 juli</a:t>
                      </a:r>
                      <a:endParaRPr lang="sv-FI" sz="17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 marL="87893" marR="87893" marT="43947" marB="439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DBD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FI" sz="1700" u="none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Andra antagningsbeskedet</a:t>
                      </a:r>
                    </a:p>
                  </a:txBody>
                  <a:tcPr marL="87893" marR="87893" marT="43947" marB="439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DB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4598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tshållare för bild 7">
            <a:extLst>
              <a:ext uri="{FF2B5EF4-FFF2-40B4-BE49-F238E27FC236}">
                <a16:creationId xmlns:a16="http://schemas.microsoft.com/office/drawing/2014/main" id="{3279DC98-C449-C144-3FFC-C54679282EF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1" r="19541"/>
          <a:stretch>
            <a:fillRect/>
          </a:stretch>
        </p:blipFill>
        <p:spPr/>
      </p:pic>
      <p:sp>
        <p:nvSpPr>
          <p:cNvPr id="3" name="Rubrik 2">
            <a:extLst>
              <a:ext uri="{FF2B5EF4-FFF2-40B4-BE49-F238E27FC236}">
                <a16:creationId xmlns:a16="http://schemas.microsoft.com/office/drawing/2014/main" id="{7FAA5914-8F4D-716E-3366-04BE3373F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9" y="553968"/>
            <a:ext cx="6314101" cy="1170057"/>
          </a:xfrm>
        </p:spPr>
        <p:txBody>
          <a:bodyPr>
            <a:normAutofit/>
          </a:bodyPr>
          <a:lstStyle/>
          <a:p>
            <a:r>
              <a:rPr lang="sv-SE" sz="3600" b="1" cap="none" dirty="0">
                <a:latin typeface="+mn-lt"/>
                <a:cs typeface="Calibri"/>
              </a:rPr>
              <a:t>SÖKA TILL OCH JÄMFÖRA HÖGSKOLOR</a:t>
            </a:r>
            <a:endParaRPr lang="sv-SE" sz="3600" b="1" cap="none" dirty="0">
              <a:latin typeface="+mn-lt"/>
            </a:endParaRP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127CBF68-5B86-5DE0-CCDF-3AF094D5CA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4639" y="1847851"/>
            <a:ext cx="6314101" cy="4772024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  <a:t>Gå till </a:t>
            </a:r>
            <a:r>
              <a:rPr lang="sv-SE" sz="2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studera.nu</a:t>
            </a:r>
            <a:endParaRPr lang="sv-S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sv-SE" sz="1600" dirty="0">
                <a:latin typeface="Calibri" panose="020F0502020204030204" pitchFamily="34" charset="0"/>
                <a:cs typeface="Calibri" panose="020F0502020204030204" pitchFamily="34" charset="0"/>
              </a:rPr>
              <a:t>Välj med sök och jämför</a:t>
            </a: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  <a:t>Ansökan görs på </a:t>
            </a:r>
            <a:r>
              <a:rPr lang="sv-SE" sz="20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antagning.se</a:t>
            </a:r>
            <a:endParaRPr lang="sv-S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sv-SE" sz="1600" dirty="0">
                <a:latin typeface="Calibri" panose="020F0502020204030204" pitchFamily="34" charset="0"/>
                <a:cs typeface="Calibri" panose="020F0502020204030204" pitchFamily="34" charset="0"/>
              </a:rPr>
              <a:t>Ålänningar som inte har svenskt personnummer använder sin e-postadress som identitet</a:t>
            </a:r>
          </a:p>
          <a:p>
            <a:pPr lvl="1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sv-SE" sz="1600" dirty="0">
                <a:latin typeface="Calibri" panose="020F0502020204030204" pitchFamily="34" charset="0"/>
                <a:cs typeface="Calibri" panose="020F0502020204030204" pitchFamily="34" charset="0"/>
              </a:rPr>
              <a:t>Detta innebär att man kan gå in och ändra sin profil och svara på antagningsbeskedet på antagning.se men man kan inte se sina meriter.</a:t>
            </a:r>
          </a:p>
          <a:p>
            <a:pPr lvl="1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sv-SE" sz="1600" dirty="0">
                <a:latin typeface="Calibri" panose="020F0502020204030204" pitchFamily="34" charset="0"/>
                <a:cs typeface="Calibri" panose="020F0502020204030204" pitchFamily="34" charset="0"/>
              </a:rPr>
              <a:t>Du kan söka till 12 olika alternativ, du kan välja fritt först och sedan rangordna alternativen</a:t>
            </a:r>
          </a:p>
          <a:p>
            <a:pPr marL="457200" lvl="1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84673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82C9A63-9A67-3003-6353-813C8BEB4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Ansökan</a:t>
            </a:r>
          </a:p>
        </p:txBody>
      </p:sp>
      <p:pic>
        <p:nvPicPr>
          <p:cNvPr id="6" name="Platshållare för bild 5">
            <a:hlinkClick r:id="rId3"/>
            <a:extLst>
              <a:ext uri="{FF2B5EF4-FFF2-40B4-BE49-F238E27FC236}">
                <a16:creationId xmlns:a16="http://schemas.microsoft.com/office/drawing/2014/main" id="{429C5E34-0C4F-35A8-97AB-0006124318B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08"/>
          <a:stretch/>
        </p:blipFill>
        <p:spPr>
          <a:xfrm>
            <a:off x="7692000" y="0"/>
            <a:ext cx="4500000" cy="6858000"/>
          </a:xfrm>
        </p:spPr>
      </p:pic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1CB414D7-2CC3-09DE-E895-A91D5A776A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4638" y="2028825"/>
            <a:ext cx="7417362" cy="441960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sv-SE" sz="1800" dirty="0">
                <a:latin typeface="Calibri" panose="020F0502020204030204" pitchFamily="34" charset="0"/>
                <a:cs typeface="Calibri" panose="020F0502020204030204" pitchFamily="34" charset="0"/>
              </a:rPr>
              <a:t>Logga in och anmäl dig på antagning.se → Allt om anmälan → Anmäl dig så här.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sv-SE" sz="1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EU-medborgare behöver inte betala anmälningsavgift men däremot ladda upp intyg( pass eller id). 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sv-SE" sz="1800" dirty="0">
                <a:latin typeface="Calibri" panose="020F0502020204030204" pitchFamily="34" charset="0"/>
                <a:cs typeface="Calibri" panose="020F0502020204030204" pitchFamily="34" charset="0"/>
              </a:rPr>
              <a:t>Ladda upp PDF-filer på Mina sidor.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sv-SE" sz="1800" dirty="0">
                <a:latin typeface="Calibri" panose="020F0502020204030204" pitchFamily="34" charset="0"/>
                <a:cs typeface="Calibri" panose="020F0502020204030204" pitchFamily="34" charset="0"/>
              </a:rPr>
              <a:t>ID, betyg och ev. högskoleprovsresultat.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sv-SE" sz="1800" dirty="0">
                <a:latin typeface="Calibri" panose="020F0502020204030204" pitchFamily="34" charset="0"/>
                <a:cs typeface="Calibri" panose="020F0502020204030204" pitchFamily="34" charset="0"/>
              </a:rPr>
              <a:t>original, om originalet är i färg =&gt; ladda upp i färg.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sv-SE" sz="1800" dirty="0">
                <a:latin typeface="Calibri" panose="020F0502020204030204" pitchFamily="34" charset="0"/>
                <a:cs typeface="Calibri" panose="020F0502020204030204" pitchFamily="34" charset="0"/>
              </a:rPr>
              <a:t>Ladda upp scannade filer, ej foton!</a:t>
            </a:r>
          </a:p>
        </p:txBody>
      </p:sp>
    </p:spTree>
    <p:extLst>
      <p:ext uri="{BB962C8B-B14F-4D97-AF65-F5344CB8AC3E}">
        <p14:creationId xmlns:p14="http://schemas.microsoft.com/office/powerpoint/2010/main" val="3486142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latshållare för bild 23">
            <a:extLst>
              <a:ext uri="{FF2B5EF4-FFF2-40B4-BE49-F238E27FC236}">
                <a16:creationId xmlns:a16="http://schemas.microsoft.com/office/drawing/2014/main" id="{C1541EEE-FF73-FC1D-FA48-D07341FFEE0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3" r="20493"/>
          <a:stretch>
            <a:fillRect/>
          </a:stretch>
        </p:blipFill>
        <p:spPr/>
      </p:pic>
      <p:pic>
        <p:nvPicPr>
          <p:cNvPr id="26" name="Platshållare för bild 25">
            <a:extLst>
              <a:ext uri="{FF2B5EF4-FFF2-40B4-BE49-F238E27FC236}">
                <a16:creationId xmlns:a16="http://schemas.microsoft.com/office/drawing/2014/main" id="{ACA11EDE-C8FF-B349-2D44-E8698F713CAA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4" r="21644"/>
          <a:stretch>
            <a:fillRect/>
          </a:stretch>
        </p:blipFill>
        <p:spPr/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BBCA5551-0CD5-14EE-E63C-02F8C600CC85}"/>
              </a:ext>
            </a:extLst>
          </p:cNvPr>
          <p:cNvSpPr txBox="1"/>
          <p:nvPr/>
        </p:nvSpPr>
        <p:spPr>
          <a:xfrm>
            <a:off x="171450" y="228600"/>
            <a:ext cx="58007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b="1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NÅGRA HÖGSKOLOR </a:t>
            </a:r>
            <a:br>
              <a:rPr lang="sv-SE" sz="2800" b="1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r>
              <a:rPr lang="sv-SE" sz="2800" b="1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OCH UNIVERSITET I SVERIGE</a:t>
            </a:r>
            <a:endParaRPr lang="sv-SE" sz="28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D3562A58-0D79-F24E-36D0-7B44C57088C5}"/>
              </a:ext>
            </a:extLst>
          </p:cNvPr>
          <p:cNvSpPr txBox="1"/>
          <p:nvPr/>
        </p:nvSpPr>
        <p:spPr>
          <a:xfrm>
            <a:off x="171450" y="1743075"/>
            <a:ext cx="5676900" cy="4723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sv-SE" dirty="0">
                <a:solidFill>
                  <a:srgbClr val="000000"/>
                </a:solidFill>
                <a:hlinkClick r:id="rId5"/>
              </a:rPr>
              <a:t>Stockholms universitet </a:t>
            </a:r>
            <a:endParaRPr lang="sv-SE" dirty="0">
              <a:solidFill>
                <a:srgbClr val="000000"/>
              </a:solidFill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sv-SE" dirty="0">
                <a:solidFill>
                  <a:srgbClr val="000000"/>
                </a:solidFill>
                <a:hlinkClick r:id="rId6"/>
              </a:rPr>
              <a:t>KTH (Stockholm)</a:t>
            </a:r>
            <a:endParaRPr lang="sv-SE" dirty="0">
              <a:solidFill>
                <a:srgbClr val="000000"/>
              </a:solidFill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sv-SE" dirty="0">
                <a:solidFill>
                  <a:srgbClr val="000000"/>
                </a:solidFill>
                <a:hlinkClick r:id="rId7"/>
              </a:rPr>
              <a:t>Uppsala universitet</a:t>
            </a:r>
            <a:endParaRPr lang="sv-SE" dirty="0">
              <a:solidFill>
                <a:srgbClr val="000000"/>
              </a:solidFill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sv-SE" dirty="0">
                <a:solidFill>
                  <a:srgbClr val="000000"/>
                </a:solidFill>
                <a:hlinkClick r:id="rId8"/>
              </a:rPr>
              <a:t>Högskolan i Skövde </a:t>
            </a:r>
            <a:r>
              <a:rPr lang="sv-SE" dirty="0">
                <a:solidFill>
                  <a:srgbClr val="000000"/>
                </a:solidFill>
              </a:rPr>
              <a:t>	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sv-SE" dirty="0">
                <a:solidFill>
                  <a:srgbClr val="000000"/>
                </a:solidFill>
                <a:hlinkClick r:id="rId9"/>
              </a:rPr>
              <a:t>Högskolan i Borås </a:t>
            </a:r>
            <a:endParaRPr lang="sv-SE" dirty="0">
              <a:solidFill>
                <a:srgbClr val="000000"/>
              </a:solidFill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sv-SE" dirty="0">
                <a:solidFill>
                  <a:srgbClr val="000000"/>
                </a:solidFill>
                <a:hlinkClick r:id="rId10"/>
              </a:rPr>
              <a:t>Umeå universitet</a:t>
            </a:r>
            <a:endParaRPr lang="sv-SE" dirty="0">
              <a:solidFill>
                <a:srgbClr val="000000"/>
              </a:solidFill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sv-SE" dirty="0">
                <a:solidFill>
                  <a:srgbClr val="000000"/>
                </a:solidFill>
                <a:hlinkClick r:id="rId11"/>
              </a:rPr>
              <a:t>Högskolan i Gävle</a:t>
            </a:r>
            <a:endParaRPr lang="sv-SE" dirty="0">
              <a:solidFill>
                <a:srgbClr val="000000"/>
              </a:solidFill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sv-SE" dirty="0">
                <a:solidFill>
                  <a:srgbClr val="000000"/>
                </a:solidFill>
                <a:hlinkClick r:id="rId12"/>
              </a:rPr>
              <a:t>Mälardalens högskola (Västerås)</a:t>
            </a:r>
            <a:endParaRPr lang="sv-SE" dirty="0">
              <a:solidFill>
                <a:srgbClr val="000000"/>
              </a:solidFill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sv-SE" dirty="0">
                <a:solidFill>
                  <a:srgbClr val="000000"/>
                </a:solidFill>
                <a:hlinkClick r:id="rId13"/>
              </a:rPr>
              <a:t>Linköpings universitet</a:t>
            </a:r>
            <a:endParaRPr lang="sv-SE" dirty="0">
              <a:solidFill>
                <a:srgbClr val="000000"/>
              </a:solidFill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sv-SE" dirty="0">
                <a:solidFill>
                  <a:srgbClr val="000000"/>
                </a:solidFill>
                <a:hlinkClick r:id="rId14"/>
              </a:rPr>
              <a:t>Chalmers tekniska högskola (Göteborg)</a:t>
            </a:r>
            <a:r>
              <a:rPr lang="sv-SE" dirty="0">
                <a:solidFill>
                  <a:srgbClr val="000000"/>
                </a:solidFill>
              </a:rPr>
              <a:t>	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sv-SE" dirty="0">
                <a:solidFill>
                  <a:srgbClr val="000000"/>
                </a:solidFill>
                <a:hlinkClick r:id="rId15"/>
              </a:rPr>
              <a:t>Linnéuniversitetet (Jönköping och Kalmar)</a:t>
            </a:r>
            <a:endParaRPr lang="sv-SE" dirty="0">
              <a:solidFill>
                <a:srgbClr val="000000"/>
              </a:solidFill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sv-SE" dirty="0">
                <a:solidFill>
                  <a:srgbClr val="000000"/>
                </a:solidFill>
                <a:hlinkClick r:id="rId16"/>
              </a:rPr>
              <a:t>Göteborgs universitet</a:t>
            </a:r>
            <a:endParaRPr lang="sv-SE" dirty="0">
              <a:solidFill>
                <a:srgbClr val="000000"/>
              </a:solidFill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sv-SE" dirty="0">
                <a:solidFill>
                  <a:srgbClr val="000000"/>
                </a:solidFill>
                <a:hlinkClick r:id="rId17"/>
              </a:rPr>
              <a:t>Lunds universitet</a:t>
            </a:r>
            <a:endParaRPr lang="sv-SE" dirty="0">
              <a:solidFill>
                <a:srgbClr val="000000"/>
              </a:solidFill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sv-SE" dirty="0">
                <a:solidFill>
                  <a:srgbClr val="000000"/>
                </a:solidFill>
                <a:hlinkClick r:id="rId18"/>
              </a:rPr>
              <a:t>Malmö universitet</a:t>
            </a:r>
            <a:endParaRPr lang="sv-SE" dirty="0">
              <a:solidFill>
                <a:srgbClr val="000000"/>
              </a:solidFill>
            </a:endParaRPr>
          </a:p>
        </p:txBody>
      </p:sp>
      <p:pic>
        <p:nvPicPr>
          <p:cNvPr id="20" name="Platshållare för bild 19">
            <a:extLst>
              <a:ext uri="{FF2B5EF4-FFF2-40B4-BE49-F238E27FC236}">
                <a16:creationId xmlns:a16="http://schemas.microsoft.com/office/drawing/2014/main" id="{2BE1234B-54E0-BC81-464A-71D06FA9C79C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19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25000"/>
          <a:stretch>
            <a:fillRect/>
          </a:stretch>
        </p:blipFill>
        <p:spPr/>
      </p:pic>
      <p:pic>
        <p:nvPicPr>
          <p:cNvPr id="22" name="Platshållare för bild 21">
            <a:extLst>
              <a:ext uri="{FF2B5EF4-FFF2-40B4-BE49-F238E27FC236}">
                <a16:creationId xmlns:a16="http://schemas.microsoft.com/office/drawing/2014/main" id="{B2D30279-FCBA-5080-AA08-79F3136899D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9" r="220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564095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34F9DFA-735A-E814-E86C-411DC0B41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/>
              <a:t>Yrkeshögskole-</a:t>
            </a:r>
            <a:br>
              <a:rPr lang="sv-SE" dirty="0"/>
            </a:br>
            <a:r>
              <a:rPr lang="sv-SE" dirty="0"/>
              <a:t>utbildningar</a:t>
            </a:r>
          </a:p>
        </p:txBody>
      </p:sp>
      <p:pic>
        <p:nvPicPr>
          <p:cNvPr id="8" name="Platshållare för bild 7">
            <a:extLst>
              <a:ext uri="{FF2B5EF4-FFF2-40B4-BE49-F238E27FC236}">
                <a16:creationId xmlns:a16="http://schemas.microsoft.com/office/drawing/2014/main" id="{B5048E24-56E4-39CA-7F11-7EF65FCCF7F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0" r="50566"/>
          <a:stretch/>
        </p:blipFill>
        <p:spPr>
          <a:xfrm>
            <a:off x="0" y="0"/>
            <a:ext cx="4500000" cy="6858000"/>
          </a:xfrm>
        </p:spPr>
      </p:pic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4BEDD50-0806-8433-E140-0661201D60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94714" y="1751013"/>
            <a:ext cx="6905625" cy="4418012"/>
          </a:xfrm>
        </p:spPr>
        <p:txBody>
          <a:bodyPr>
            <a:normAutofit/>
          </a:bodyPr>
          <a:lstStyle/>
          <a:p>
            <a:pPr>
              <a:lnSpc>
                <a:spcPct val="125000"/>
              </a:lnSpc>
              <a:buFont typeface="Wingdings" panose="05000000000000000000" pitchFamily="2" charset="2"/>
              <a:buChar char="§"/>
            </a:pP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Utbildningarna svarar mot ett behov på arbetsmarknaden inom olika branscher</a:t>
            </a:r>
          </a:p>
          <a:p>
            <a:pPr>
              <a:lnSpc>
                <a:spcPct val="125000"/>
              </a:lnSpc>
              <a:buFont typeface="Wingdings" panose="05000000000000000000" pitchFamily="2" charset="2"/>
              <a:buChar char="§"/>
            </a:pP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Hundratals olika yrken</a:t>
            </a:r>
          </a:p>
          <a:p>
            <a:pPr>
              <a:lnSpc>
                <a:spcPct val="125000"/>
              </a:lnSpc>
              <a:buFont typeface="Wingdings" panose="05000000000000000000" pitchFamily="2" charset="2"/>
              <a:buChar char="§"/>
            </a:pP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En stor del är praktik på arbetsplats (LIA)</a:t>
            </a:r>
          </a:p>
          <a:p>
            <a:pPr>
              <a:lnSpc>
                <a:spcPct val="125000"/>
              </a:lnSpc>
              <a:buFont typeface="Wingdings" panose="05000000000000000000" pitchFamily="2" charset="2"/>
              <a:buChar char="§"/>
            </a:pP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Utbildningarna har olika längd</a:t>
            </a:r>
            <a:b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sv-S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sv-S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Bildobjekt 9">
            <a:hlinkClick r:id="rId4"/>
            <a:extLst>
              <a:ext uri="{FF2B5EF4-FFF2-40B4-BE49-F238E27FC236}">
                <a16:creationId xmlns:a16="http://schemas.microsoft.com/office/drawing/2014/main" id="{82A4F676-F1A7-45B3-D1FF-2E04979B1F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356291"/>
            <a:ext cx="12192000" cy="150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116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C4F3FD6-6F30-BE5F-B162-4EE11CBB2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8" y="553969"/>
            <a:ext cx="6905289" cy="817632"/>
          </a:xfrm>
        </p:spPr>
        <p:txBody>
          <a:bodyPr/>
          <a:lstStyle/>
          <a:p>
            <a:r>
              <a:rPr lang="sv-SE" b="1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Vem kan söka?</a:t>
            </a:r>
            <a:endParaRPr lang="sv-SE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Platshållare för bild 5">
            <a:extLst>
              <a:ext uri="{FF2B5EF4-FFF2-40B4-BE49-F238E27FC236}">
                <a16:creationId xmlns:a16="http://schemas.microsoft.com/office/drawing/2014/main" id="{2D69A8B6-0E7D-1506-0974-63C4D2CCFB1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4" r="28134"/>
          <a:stretch>
            <a:fillRect/>
          </a:stretch>
        </p:blipFill>
        <p:spPr/>
      </p:pic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7015153-F62D-3D4C-50EA-B950A163C6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4638" y="1885949"/>
            <a:ext cx="6905625" cy="441808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  <a:t>Alla som har en gymnasieexamen eller yrkesexamen kan söka.</a:t>
            </a:r>
            <a:b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sv-S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  <a:t>Vissa utbildningar kräver arbetslivserfarenhet.</a:t>
            </a:r>
            <a:b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sv-S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  <a:t>Kan kräva olika särskilda behörigheter.</a:t>
            </a:r>
            <a:b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sv-S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  <a:t>Ansökningarna sker direkt till de olika skolorna och är ej gemensamma mellan skolorna.</a:t>
            </a:r>
          </a:p>
          <a:p>
            <a:pPr>
              <a:buFont typeface="Wingdings" panose="05000000000000000000" pitchFamily="2" charset="2"/>
              <a:buChar char="§"/>
            </a:pPr>
            <a:endParaRPr lang="sv-S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59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latshållare för bild 12" descr="Läkare som håller i belysning">
            <a:extLst>
              <a:ext uri="{FF2B5EF4-FFF2-40B4-BE49-F238E27FC236}">
                <a16:creationId xmlns:a16="http://schemas.microsoft.com/office/drawing/2014/main" id="{31C47F2A-7F69-6C09-1C1B-7841ECCD26A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6" r="17426"/>
          <a:stretch>
            <a:fillRect/>
          </a:stretch>
        </p:blipFill>
        <p:spPr/>
      </p:pic>
      <p:pic>
        <p:nvPicPr>
          <p:cNvPr id="15" name="Platshållare för bild 14" descr="Affärsman tittar på surfplatta">
            <a:extLst>
              <a:ext uri="{FF2B5EF4-FFF2-40B4-BE49-F238E27FC236}">
                <a16:creationId xmlns:a16="http://schemas.microsoft.com/office/drawing/2014/main" id="{6D00206A-6B21-9B16-4DA4-17BB69473ACC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9" r="15719"/>
          <a:stretch>
            <a:fillRect/>
          </a:stretch>
        </p:blipFill>
        <p:spPr/>
      </p:pic>
      <p:pic>
        <p:nvPicPr>
          <p:cNvPr id="17" name="Platshållare för bild 16" descr="Affärsperson vid dator">
            <a:extLst>
              <a:ext uri="{FF2B5EF4-FFF2-40B4-BE49-F238E27FC236}">
                <a16:creationId xmlns:a16="http://schemas.microsoft.com/office/drawing/2014/main" id="{0188D544-6043-F1D0-CC77-7D1846D97E60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7" r="21557"/>
          <a:stretch>
            <a:fillRect/>
          </a:stretch>
        </p:blipFill>
        <p:spPr/>
      </p:pic>
      <p:pic>
        <p:nvPicPr>
          <p:cNvPr id="19" name="Platshållare för bild 18" descr="Fotograf som redigerar foton på stationär dator">
            <a:extLst>
              <a:ext uri="{FF2B5EF4-FFF2-40B4-BE49-F238E27FC236}">
                <a16:creationId xmlns:a16="http://schemas.microsoft.com/office/drawing/2014/main" id="{43665562-8611-FBD5-8A71-CA10D0FB5604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8" r="16298"/>
          <a:stretch>
            <a:fillRect/>
          </a:stretch>
        </p:blipFill>
        <p:spPr/>
      </p:pic>
      <p:pic>
        <p:nvPicPr>
          <p:cNvPr id="21" name="Platshållare för bild 20" descr="Två kollegor som gör upp en plan på en tavla med anteckningslappar">
            <a:extLst>
              <a:ext uri="{FF2B5EF4-FFF2-40B4-BE49-F238E27FC236}">
                <a16:creationId xmlns:a16="http://schemas.microsoft.com/office/drawing/2014/main" id="{E1D6FB6A-DA80-DB27-253B-CD8A26043B84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3" r="17433"/>
          <a:stretch>
            <a:fillRect/>
          </a:stretch>
        </p:blipFill>
        <p:spPr/>
      </p:pic>
      <p:pic>
        <p:nvPicPr>
          <p:cNvPr id="23" name="Platshållare för bild 22" descr="Elev som konstruerar elektrisk prototyp">
            <a:extLst>
              <a:ext uri="{FF2B5EF4-FFF2-40B4-BE49-F238E27FC236}">
                <a16:creationId xmlns:a16="http://schemas.microsoft.com/office/drawing/2014/main" id="{AA62190F-4166-62D0-CDAB-4415A81C3CB0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6" r="18556"/>
          <a:stretch>
            <a:fillRect/>
          </a:stretch>
        </p:blipFill>
        <p:spPr/>
      </p:pic>
      <p:pic>
        <p:nvPicPr>
          <p:cNvPr id="25" name="Platshållare för bild 24" descr="Industriarbetare svetsar">
            <a:extLst>
              <a:ext uri="{FF2B5EF4-FFF2-40B4-BE49-F238E27FC236}">
                <a16:creationId xmlns:a16="http://schemas.microsoft.com/office/drawing/2014/main" id="{BDDCC8DD-0354-BD1F-DA1F-ACBDDAE6C983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8" r="21068"/>
          <a:stretch>
            <a:fillRect/>
          </a:stretch>
        </p:blipFill>
        <p:spPr/>
      </p:pic>
      <p:pic>
        <p:nvPicPr>
          <p:cNvPr id="27" name="Platshållare för bild 26" descr="Närbild av en snickare som lackar trä">
            <a:extLst>
              <a:ext uri="{FF2B5EF4-FFF2-40B4-BE49-F238E27FC236}">
                <a16:creationId xmlns:a16="http://schemas.microsoft.com/office/drawing/2014/main" id="{6A47776C-CA00-6019-97FA-168A5316F144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0" r="15710"/>
          <a:stretch>
            <a:fillRect/>
          </a:stretch>
        </p:blipFill>
        <p:spPr/>
      </p:pic>
      <p:pic>
        <p:nvPicPr>
          <p:cNvPr id="29" name="Platshållare för bild 28" descr="Tekniker med digital surfplatta och projicerade planer">
            <a:extLst>
              <a:ext uri="{FF2B5EF4-FFF2-40B4-BE49-F238E27FC236}">
                <a16:creationId xmlns:a16="http://schemas.microsoft.com/office/drawing/2014/main" id="{76907544-96CA-D5EB-6863-D0DB9529C6D4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9" r="16219"/>
          <a:stretch>
            <a:fillRect/>
          </a:stretch>
        </p:blipFill>
        <p:spPr/>
      </p:pic>
      <p:pic>
        <p:nvPicPr>
          <p:cNvPr id="31" name="Platshållare för bild 30">
            <a:extLst>
              <a:ext uri="{FF2B5EF4-FFF2-40B4-BE49-F238E27FC236}">
                <a16:creationId xmlns:a16="http://schemas.microsoft.com/office/drawing/2014/main" id="{F525BEA8-6885-BC8E-DF7B-2256B576FBFB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8" r="15768"/>
          <a:stretch>
            <a:fillRect/>
          </a:stretch>
        </p:blipFill>
        <p:spPr/>
      </p:pic>
      <p:pic>
        <p:nvPicPr>
          <p:cNvPr id="50" name="Platshållare för bild 18">
            <a:extLst>
              <a:ext uri="{FF2B5EF4-FFF2-40B4-BE49-F238E27FC236}">
                <a16:creationId xmlns:a16="http://schemas.microsoft.com/office/drawing/2014/main" id="{D6BA30CD-7FD6-64EA-07F1-4A39554048A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8" r="28928"/>
          <a:stretch/>
        </p:blipFill>
        <p:spPr>
          <a:xfrm>
            <a:off x="-1" y="3211650"/>
            <a:ext cx="3688037" cy="3646350"/>
          </a:xfrm>
          <a:prstGeom prst="ellipse">
            <a:avLst/>
          </a:prstGeom>
        </p:spPr>
      </p:pic>
      <p:pic>
        <p:nvPicPr>
          <p:cNvPr id="51" name="Platshållare för bild 28">
            <a:extLst>
              <a:ext uri="{FF2B5EF4-FFF2-40B4-BE49-F238E27FC236}">
                <a16:creationId xmlns:a16="http://schemas.microsoft.com/office/drawing/2014/main" id="{920338B7-C11F-9A04-4C51-746FA26AFA2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0" r="21000"/>
          <a:stretch/>
        </p:blipFill>
        <p:spPr>
          <a:xfrm>
            <a:off x="6230126" y="2961497"/>
            <a:ext cx="3688037" cy="3646350"/>
          </a:xfrm>
          <a:prstGeom prst="ellipse">
            <a:avLst/>
          </a:prstGeom>
        </p:spPr>
      </p:pic>
      <p:pic>
        <p:nvPicPr>
          <p:cNvPr id="52" name="Platshållare för bild 16">
            <a:extLst>
              <a:ext uri="{FF2B5EF4-FFF2-40B4-BE49-F238E27FC236}">
                <a16:creationId xmlns:a16="http://schemas.microsoft.com/office/drawing/2014/main" id="{886DA628-48A2-82CA-CED3-FD1B34334F5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8" r="28928"/>
          <a:stretch/>
        </p:blipFill>
        <p:spPr>
          <a:xfrm>
            <a:off x="8772215" y="-434700"/>
            <a:ext cx="3688037" cy="3646350"/>
          </a:xfrm>
          <a:prstGeom prst="ellipse">
            <a:avLst/>
          </a:prstGeom>
        </p:spPr>
      </p:pic>
      <p:pic>
        <p:nvPicPr>
          <p:cNvPr id="53" name="Platshållare för bild 24">
            <a:extLst>
              <a:ext uri="{FF2B5EF4-FFF2-40B4-BE49-F238E27FC236}">
                <a16:creationId xmlns:a16="http://schemas.microsoft.com/office/drawing/2014/main" id="{DF81F528-AEBE-6FAC-6FC5-ED087F883BB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7" t="-266" r="40393" b="266"/>
          <a:stretch/>
        </p:blipFill>
        <p:spPr>
          <a:xfrm>
            <a:off x="2176492" y="-609171"/>
            <a:ext cx="2789035" cy="2711345"/>
          </a:xfrm>
          <a:prstGeom prst="ellipse">
            <a:avLst/>
          </a:prstGeom>
        </p:spPr>
      </p:pic>
      <p:pic>
        <p:nvPicPr>
          <p:cNvPr id="54" name="Platshållare för bild 22">
            <a:extLst>
              <a:ext uri="{FF2B5EF4-FFF2-40B4-BE49-F238E27FC236}">
                <a16:creationId xmlns:a16="http://schemas.microsoft.com/office/drawing/2014/main" id="{76D71124-3ED9-0803-2B65-330E08A13E4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46" r="29646"/>
          <a:stretch/>
        </p:blipFill>
        <p:spPr>
          <a:xfrm>
            <a:off x="3849757" y="2469105"/>
            <a:ext cx="2246243" cy="2299182"/>
          </a:xfrm>
          <a:prstGeom prst="ellipse">
            <a:avLst/>
          </a:prstGeom>
        </p:spPr>
      </p:pic>
      <p:pic>
        <p:nvPicPr>
          <p:cNvPr id="55" name="Platshållare för bild 14">
            <a:extLst>
              <a:ext uri="{FF2B5EF4-FFF2-40B4-BE49-F238E27FC236}">
                <a16:creationId xmlns:a16="http://schemas.microsoft.com/office/drawing/2014/main" id="{462ED264-D6BE-3206-FBE8-D0FB473AC96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84" r="23084"/>
          <a:stretch/>
        </p:blipFill>
        <p:spPr>
          <a:xfrm>
            <a:off x="9794690" y="3422597"/>
            <a:ext cx="2789035" cy="2711345"/>
          </a:xfrm>
          <a:prstGeom prst="ellipse">
            <a:avLst/>
          </a:prstGeom>
        </p:spPr>
      </p:pic>
      <p:pic>
        <p:nvPicPr>
          <p:cNvPr id="56" name="Platshållare för bild 20">
            <a:extLst>
              <a:ext uri="{FF2B5EF4-FFF2-40B4-BE49-F238E27FC236}">
                <a16:creationId xmlns:a16="http://schemas.microsoft.com/office/drawing/2014/main" id="{B1CF3737-7431-332A-D463-10BFF418625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46" r="29646"/>
          <a:stretch/>
        </p:blipFill>
        <p:spPr>
          <a:xfrm>
            <a:off x="-46148" y="1222693"/>
            <a:ext cx="2246243" cy="2299182"/>
          </a:xfrm>
          <a:prstGeom prst="ellipse">
            <a:avLst/>
          </a:prstGeom>
        </p:spPr>
      </p:pic>
      <p:sp>
        <p:nvSpPr>
          <p:cNvPr id="57" name="textruta 56">
            <a:extLst>
              <a:ext uri="{FF2B5EF4-FFF2-40B4-BE49-F238E27FC236}">
                <a16:creationId xmlns:a16="http://schemas.microsoft.com/office/drawing/2014/main" id="{EA0565BB-A95E-39F9-DD03-BFEA8B471F9F}"/>
              </a:ext>
            </a:extLst>
          </p:cNvPr>
          <p:cNvSpPr txBox="1"/>
          <p:nvPr/>
        </p:nvSpPr>
        <p:spPr>
          <a:xfrm>
            <a:off x="376237" y="688386"/>
            <a:ext cx="114395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7200" b="1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EXEMPEL PÅ YH-UTBILDNINGAR </a:t>
            </a:r>
            <a:endParaRPr lang="sv-SE" sz="72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833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3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6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91292F81-F0C5-E1D0-BC3C-E7534DB33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3325" y="425450"/>
            <a:ext cx="8056847" cy="1325563"/>
          </a:xfrm>
        </p:spPr>
        <p:txBody>
          <a:bodyPr>
            <a:normAutofit/>
          </a:bodyPr>
          <a:lstStyle/>
          <a:p>
            <a:r>
              <a:rPr lang="sv-SE" dirty="0"/>
              <a:t>Avgifter för studier</a:t>
            </a:r>
          </a:p>
        </p:txBody>
      </p:sp>
      <p:pic>
        <p:nvPicPr>
          <p:cNvPr id="17" name="Platshållare för bild 16">
            <a:extLst>
              <a:ext uri="{FF2B5EF4-FFF2-40B4-BE49-F238E27FC236}">
                <a16:creationId xmlns:a16="http://schemas.microsoft.com/office/drawing/2014/main" id="{0BC656EA-62BF-B786-0048-103DCEF5425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0" r="35090"/>
          <a:stretch/>
        </p:blipFill>
        <p:spPr>
          <a:xfrm flipH="1">
            <a:off x="0" y="0"/>
            <a:ext cx="3667125" cy="6858000"/>
          </a:xfrm>
        </p:spPr>
      </p:pic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B4CB22E4-46D1-DBE0-71AE-215F082B82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43450" y="1643063"/>
            <a:ext cx="6845585" cy="441801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sv-SE" sz="2000" dirty="0">
                <a:latin typeface="Calibri"/>
                <a:cs typeface="Calibri"/>
              </a:rPr>
              <a:t>Skolorna är kostnadsfria (OBS vissa YH-utbildningar kostar)</a:t>
            </a:r>
            <a:b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sv-S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sv-SE" sz="2000" dirty="0">
                <a:latin typeface="Calibri"/>
                <a:cs typeface="Calibri"/>
              </a:rPr>
              <a:t>Studerande betalar för studiematerial.</a:t>
            </a:r>
            <a:b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sv-S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sv-SE" sz="2000" dirty="0">
                <a:latin typeface="Calibri"/>
                <a:cs typeface="Calibri"/>
              </a:rPr>
              <a:t>Studierna berättigar till studiestöd.</a:t>
            </a:r>
            <a:b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sv-S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sv-SE" sz="2000" dirty="0">
                <a:latin typeface="Calibri"/>
                <a:cs typeface="Calibri"/>
              </a:rPr>
              <a:t>Studiestöd, bostadstillägg och studielån söks från AMS.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sv-SE" sz="2000" dirty="0"/>
          </a:p>
        </p:txBody>
      </p:sp>
      <p:pic>
        <p:nvPicPr>
          <p:cNvPr id="19" name="Bild 18" descr="Skola med hel fyllning">
            <a:extLst>
              <a:ext uri="{FF2B5EF4-FFF2-40B4-BE49-F238E27FC236}">
                <a16:creationId xmlns:a16="http://schemas.microsoft.com/office/drawing/2014/main" id="{C39F91AC-4648-B5CB-E3AC-9E90B66640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05250" y="1501776"/>
            <a:ext cx="762000" cy="762000"/>
          </a:xfrm>
          <a:prstGeom prst="rect">
            <a:avLst/>
          </a:prstGeom>
        </p:spPr>
      </p:pic>
      <p:pic>
        <p:nvPicPr>
          <p:cNvPr id="21" name="Bild 20" descr="Böcker med hel fyllning">
            <a:extLst>
              <a:ext uri="{FF2B5EF4-FFF2-40B4-BE49-F238E27FC236}">
                <a16:creationId xmlns:a16="http://schemas.microsoft.com/office/drawing/2014/main" id="{9802C537-D606-0444-2F9A-77498AC347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05250" y="2563812"/>
            <a:ext cx="762000" cy="762000"/>
          </a:xfrm>
          <a:prstGeom prst="rect">
            <a:avLst/>
          </a:prstGeom>
        </p:spPr>
      </p:pic>
      <p:pic>
        <p:nvPicPr>
          <p:cNvPr id="23" name="Bild 22" descr="Klassrum med hel fyllning">
            <a:extLst>
              <a:ext uri="{FF2B5EF4-FFF2-40B4-BE49-F238E27FC236}">
                <a16:creationId xmlns:a16="http://schemas.microsoft.com/office/drawing/2014/main" id="{519DA9B0-AA35-3A05-9243-5A7C766D83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05250" y="3538539"/>
            <a:ext cx="762000" cy="762000"/>
          </a:xfrm>
          <a:prstGeom prst="rect">
            <a:avLst/>
          </a:prstGeom>
        </p:spPr>
      </p:pic>
      <p:pic>
        <p:nvPicPr>
          <p:cNvPr id="25" name="Bildobjekt 24">
            <a:hlinkClick r:id="rId10"/>
            <a:extLst>
              <a:ext uri="{FF2B5EF4-FFF2-40B4-BE49-F238E27FC236}">
                <a16:creationId xmlns:a16="http://schemas.microsoft.com/office/drawing/2014/main" id="{890CDDC7-5CED-7E55-28DD-84441B43644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71"/>
          <a:stretch/>
        </p:blipFill>
        <p:spPr>
          <a:xfrm>
            <a:off x="0" y="0"/>
            <a:ext cx="3667125" cy="6858000"/>
          </a:xfrm>
          <a:prstGeom prst="rect">
            <a:avLst/>
          </a:prstGeom>
          <a:ln w="19050">
            <a:solidFill>
              <a:srgbClr val="C54C44"/>
            </a:solidFill>
          </a:ln>
        </p:spPr>
      </p:pic>
      <p:pic>
        <p:nvPicPr>
          <p:cNvPr id="27" name="Bild 26" descr="Spargris med hel fyllning">
            <a:extLst>
              <a:ext uri="{FF2B5EF4-FFF2-40B4-BE49-F238E27FC236}">
                <a16:creationId xmlns:a16="http://schemas.microsoft.com/office/drawing/2014/main" id="{337AB33B-AB30-BB4F-0A19-9F8BDDC2D22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871914" y="4543425"/>
            <a:ext cx="871536" cy="87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81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BBADBB2-C2B9-D900-3837-7ED08316C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SACO- Studieval/ SACO-mässa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787851B-3C7B-ED02-1139-A7D055C685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sv-SE" sz="1800" dirty="0">
                <a:latin typeface="Calibri" panose="020F0502020204030204" pitchFamily="34" charset="0"/>
                <a:cs typeface="Calibri" panose="020F0502020204030204" pitchFamily="34" charset="0"/>
              </a:rPr>
              <a:t>Studieval med SACO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sv-SE" sz="1800" dirty="0">
                <a:latin typeface="Calibri" panose="020F0502020204030204" pitchFamily="34" charset="0"/>
                <a:cs typeface="Calibri" panose="020F0502020204030204" pitchFamily="34" charset="0"/>
              </a:rPr>
              <a:t>Ca 150 </a:t>
            </a:r>
            <a:r>
              <a:rPr lang="sv-S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webbinarier</a:t>
            </a:r>
            <a:r>
              <a:rPr lang="sv-SE" sz="1800" dirty="0">
                <a:latin typeface="Calibri" panose="020F0502020204030204" pitchFamily="34" charset="0"/>
                <a:cs typeface="Calibri" panose="020F0502020204030204" pitchFamily="34" charset="0"/>
              </a:rPr>
              <a:t>, varje på högst 15 minuter  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sv-SE" sz="1800" dirty="0">
                <a:latin typeface="Calibri" panose="020F0502020204030204" pitchFamily="34" charset="0"/>
                <a:cs typeface="Calibri" panose="020F0502020204030204" pitchFamily="34" charset="0"/>
              </a:rPr>
              <a:t>Planeringsverktyg för studievalet "Min sida"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sv-SE" sz="18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Alltid öppet på </a:t>
            </a:r>
            <a:r>
              <a:rPr lang="sv-SE" sz="1800" dirty="0">
                <a:latin typeface="Calibri" panose="020F0502020204030204" pitchFamily="34" charset="0"/>
                <a:ea typeface="+mn-lt"/>
                <a:cs typeface="Calibri" panose="020F0502020204030204" pitchFamily="34" charset="0"/>
                <a:hlinkClick r:id="rId3"/>
              </a:rPr>
              <a:t>https://www.saco.se/saco-studentmassor/</a:t>
            </a:r>
            <a:endParaRPr lang="sv-SE" sz="1800" dirty="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sv-SE" sz="18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Möjligt att delta digitalt på </a:t>
            </a:r>
            <a:r>
              <a:rPr lang="sv-SE" sz="1800" dirty="0">
                <a:latin typeface="Calibri" panose="020F0502020204030204" pitchFamily="34" charset="0"/>
                <a:ea typeface="+mn-lt"/>
                <a:cs typeface="Calibri" panose="020F0502020204030204" pitchFamily="34" charset="0"/>
                <a:hlinkClick r:id="rId4"/>
              </a:rPr>
              <a:t>sacomässan.se</a:t>
            </a:r>
            <a:endParaRPr lang="sv-SE" sz="1800" dirty="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sv-SE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latshållare för bild 9">
            <a:extLst>
              <a:ext uri="{FF2B5EF4-FFF2-40B4-BE49-F238E27FC236}">
                <a16:creationId xmlns:a16="http://schemas.microsoft.com/office/drawing/2014/main" id="{F4AA11D6-0848-E143-A10F-E9F99748278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2" r="27866"/>
          <a:stretch>
            <a:fillRect/>
          </a:stretch>
        </p:blipFill>
        <p:spPr>
          <a:xfrm>
            <a:off x="6674180" y="0"/>
            <a:ext cx="5517820" cy="6858000"/>
          </a:xfrm>
          <a:custGeom>
            <a:avLst/>
            <a:gdLst>
              <a:gd name="connsiteX0" fmla="*/ 1377013 w 5517820"/>
              <a:gd name="connsiteY0" fmla="*/ 0 h 6858000"/>
              <a:gd name="connsiteX1" fmla="*/ 5517820 w 5517820"/>
              <a:gd name="connsiteY1" fmla="*/ 0 h 6858000"/>
              <a:gd name="connsiteX2" fmla="*/ 5517820 w 5517820"/>
              <a:gd name="connsiteY2" fmla="*/ 6809358 h 6858000"/>
              <a:gd name="connsiteX3" fmla="*/ 5508053 w 5517820"/>
              <a:gd name="connsiteY3" fmla="*/ 6858000 h 6858000"/>
              <a:gd name="connsiteX4" fmla="*/ 0 w 551782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7820" h="6858000">
                <a:moveTo>
                  <a:pt x="1377013" y="0"/>
                </a:moveTo>
                <a:lnTo>
                  <a:pt x="5517820" y="0"/>
                </a:lnTo>
                <a:lnTo>
                  <a:pt x="5517820" y="6809358"/>
                </a:lnTo>
                <a:lnTo>
                  <a:pt x="550805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8" name="Bildobjekt 7">
            <a:hlinkClick r:id="rId6"/>
            <a:extLst>
              <a:ext uri="{FF2B5EF4-FFF2-40B4-BE49-F238E27FC236}">
                <a16:creationId xmlns:a16="http://schemas.microsoft.com/office/drawing/2014/main" id="{C3AC11C0-2D95-6202-2807-29D4E67C8D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2097562"/>
            <a:ext cx="5943600" cy="2339502"/>
          </a:xfrm>
          <a:prstGeom prst="rect">
            <a:avLst/>
          </a:prstGeom>
        </p:spPr>
      </p:pic>
      <p:pic>
        <p:nvPicPr>
          <p:cNvPr id="12" name="Bildobjekt 11">
            <a:hlinkClick r:id="rId4"/>
            <a:extLst>
              <a:ext uri="{FF2B5EF4-FFF2-40B4-BE49-F238E27FC236}">
                <a16:creationId xmlns:a16="http://schemas.microsoft.com/office/drawing/2014/main" id="{D65227F2-8E9B-1707-A0AA-ABDFC4D2E6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96175" y="3342396"/>
            <a:ext cx="4454111" cy="3436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232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82C2DD2-6EC1-E413-8CAB-A895CCCEF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600" dirty="0"/>
              <a:t>UNIVERSITETS-/HÖGSKOLESTUDIER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856F9FB-5F88-7BDC-47ED-10E7926DC0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675236"/>
            <a:ext cx="5181600" cy="353135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  <a:t>En veckas heltidsstudier (40 h)	= 1,5 </a:t>
            </a:r>
            <a:r>
              <a:rPr lang="sv-S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hp</a:t>
            </a:r>
            <a:endParaRPr lang="sv-S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  <a:t>En termins heltidsstudier	= 30 </a:t>
            </a:r>
            <a:r>
              <a:rPr lang="sv-S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hp</a:t>
            </a:r>
            <a:endParaRPr lang="sv-S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  <a:t>Ett års heltidsstudier 		= 60 </a:t>
            </a:r>
            <a:r>
              <a:rPr lang="sv-S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hp</a:t>
            </a:r>
            <a:endParaRPr lang="sv-S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sv-SE" dirty="0"/>
          </a:p>
          <a:p>
            <a:pPr marL="0" indent="0">
              <a:buNone/>
            </a:pPr>
            <a:endParaRPr lang="sv-SE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0F3C22E4-6565-B64F-1594-8DC9F5FB6E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209572"/>
            <a:ext cx="5181600" cy="39885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sz="2000" b="1" dirty="0">
                <a:latin typeface="Calibri" panose="020F0502020204030204" pitchFamily="34" charset="0"/>
                <a:cs typeface="Calibri" panose="020F0502020204030204" pitchFamily="34" charset="0"/>
              </a:rPr>
              <a:t>Olika nivåer av akademiska examina:</a:t>
            </a:r>
          </a:p>
          <a:p>
            <a:endParaRPr lang="sv-SE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E4EBF1FA-15CC-9200-4538-8341354667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6959963"/>
              </p:ext>
            </p:extLst>
          </p:nvPr>
        </p:nvGraphicFramePr>
        <p:xfrm>
          <a:off x="6252517" y="2675237"/>
          <a:ext cx="4290541" cy="33024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67313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266ABDB-829E-441B-89F4-5CA579D25D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77173C6-C467-416D-B53E-21015270A3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F6235E8-2C8F-4ED8-B81C-D574AB3C6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93DCADD-883B-4E50-99ED-98F25565BB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A4095E2-70D7-461A-94D8-81095FA284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58A4AE3-FE01-470D-A451-7EE70ECDB0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build="p"/>
      <p:bldGraphic spid="5" grpId="0" uiExpand="1">
        <p:bldSub>
          <a:bldDgm bld="one"/>
        </p:bldSub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FFF9216-8A7C-8C5C-2F47-852BC95D39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037" y="525688"/>
            <a:ext cx="11456662" cy="874487"/>
          </a:xfrm>
        </p:spPr>
        <p:txBody>
          <a:bodyPr>
            <a:normAutofit/>
          </a:bodyPr>
          <a:lstStyle/>
          <a:p>
            <a:r>
              <a:rPr lang="sv-SE" sz="4800" dirty="0"/>
              <a:t>LÄNKAR: STUDIER I SVERIGE</a:t>
            </a:r>
          </a:p>
        </p:txBody>
      </p:sp>
      <p:pic>
        <p:nvPicPr>
          <p:cNvPr id="26" name="Platshållare för bild 25">
            <a:hlinkClick r:id="rId2"/>
            <a:extLst>
              <a:ext uri="{FF2B5EF4-FFF2-40B4-BE49-F238E27FC236}">
                <a16:creationId xmlns:a16="http://schemas.microsoft.com/office/drawing/2014/main" id="{6753554D-289A-7D1E-7422-2C1F4938F20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4" r="26454"/>
          <a:stretch/>
        </p:blipFill>
        <p:spPr>
          <a:xfrm>
            <a:off x="2831275" y="1638637"/>
            <a:ext cx="1800000" cy="1800000"/>
          </a:xfrm>
        </p:spPr>
      </p:pic>
      <p:pic>
        <p:nvPicPr>
          <p:cNvPr id="28" name="Platshållare för bild 27">
            <a:hlinkClick r:id="rId4"/>
            <a:extLst>
              <a:ext uri="{FF2B5EF4-FFF2-40B4-BE49-F238E27FC236}">
                <a16:creationId xmlns:a16="http://schemas.microsoft.com/office/drawing/2014/main" id="{300308F0-104D-0666-E183-30E213363DA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" r="47908"/>
          <a:stretch/>
        </p:blipFill>
        <p:spPr>
          <a:xfrm>
            <a:off x="7620287" y="1638637"/>
            <a:ext cx="1800000" cy="1800000"/>
          </a:xfrm>
        </p:spPr>
      </p:pic>
      <p:pic>
        <p:nvPicPr>
          <p:cNvPr id="30" name="Platshållare för bild 29">
            <a:hlinkClick r:id="rId6"/>
            <a:extLst>
              <a:ext uri="{FF2B5EF4-FFF2-40B4-BE49-F238E27FC236}">
                <a16:creationId xmlns:a16="http://schemas.microsoft.com/office/drawing/2014/main" id="{C9BC1EEC-A895-0099-76CF-1F55917556D4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" t="535" r="54226" b="-535"/>
          <a:stretch/>
        </p:blipFill>
        <p:spPr>
          <a:xfrm>
            <a:off x="5215062" y="1629000"/>
            <a:ext cx="1800000" cy="1800000"/>
          </a:xfrm>
        </p:spPr>
      </p:pic>
      <p:pic>
        <p:nvPicPr>
          <p:cNvPr id="24" name="Platshållare för bild 23">
            <a:hlinkClick r:id="rId8"/>
            <a:extLst>
              <a:ext uri="{FF2B5EF4-FFF2-40B4-BE49-F238E27FC236}">
                <a16:creationId xmlns:a16="http://schemas.microsoft.com/office/drawing/2014/main" id="{8804FED0-C4DA-319A-25A3-467D44E47917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" r="49570"/>
          <a:stretch/>
        </p:blipFill>
        <p:spPr>
          <a:xfrm>
            <a:off x="366488" y="1629000"/>
            <a:ext cx="1800000" cy="1800000"/>
          </a:xfrm>
        </p:spPr>
      </p:pic>
      <p:pic>
        <p:nvPicPr>
          <p:cNvPr id="32" name="Platshållare för bild 31">
            <a:extLst>
              <a:ext uri="{FF2B5EF4-FFF2-40B4-BE49-F238E27FC236}">
                <a16:creationId xmlns:a16="http://schemas.microsoft.com/office/drawing/2014/main" id="{C4EAC8A2-55D2-C9E9-4570-17ABEABD9ECD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1" r="43203"/>
          <a:stretch/>
        </p:blipFill>
        <p:spPr>
          <a:xfrm>
            <a:off x="10025512" y="1638637"/>
            <a:ext cx="1800000" cy="1800000"/>
          </a:xfrm>
        </p:spPr>
      </p:pic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02543491-CD8F-5AFD-D2BB-1B4BE3CDBB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pPr algn="ctr"/>
            <a:r>
              <a:rPr lang="sv-SE" sz="1400" dirty="0">
                <a:latin typeface="Calibri"/>
                <a:cs typeface="Calibri"/>
              </a:rPr>
              <a:t>Ansökan till högskolor</a:t>
            </a:r>
            <a:endParaRPr lang="sv-SE" dirty="0"/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1DD2E681-C377-E4AE-7ACF-B612AB5DB3A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pPr algn="ctr"/>
            <a:r>
              <a:rPr lang="sv-SE" sz="1400" dirty="0">
                <a:latin typeface="Calibri"/>
                <a:cs typeface="Calibri"/>
              </a:rPr>
              <a:t>Sök utbildning på högskolor</a:t>
            </a:r>
            <a:endParaRPr lang="sv-SE" dirty="0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6990C9CB-DD2C-D5AC-2B40-544E8DE636A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pPr algn="ctr"/>
            <a:r>
              <a:rPr lang="sv-SE" sz="1400" dirty="0">
                <a:latin typeface="Calibri"/>
                <a:cs typeface="Calibri"/>
              </a:rPr>
              <a:t>YH-utbildningar</a:t>
            </a:r>
          </a:p>
          <a:p>
            <a:pPr algn="ctr"/>
            <a:endParaRPr lang="sv-SE" dirty="0"/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EA224DF2-3F95-5028-EDC8-43C066A2DA5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pPr algn="ctr"/>
            <a:r>
              <a:rPr lang="sv-SE" sz="1400" dirty="0">
                <a:latin typeface="Calibri"/>
                <a:cs typeface="Calibri"/>
              </a:rPr>
              <a:t>Universitets- och högskolerådet</a:t>
            </a:r>
            <a:endParaRPr lang="sv-SE" dirty="0"/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3F5C1843-F4E7-A581-8092-C6D82F6FAC9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pPr algn="ctr"/>
            <a:r>
              <a:rPr lang="sv-SE" sz="1400" dirty="0">
                <a:latin typeface="Calibri"/>
                <a:cs typeface="Calibri"/>
              </a:rPr>
              <a:t>Utbildningar branschvis</a:t>
            </a:r>
            <a:endParaRPr lang="sv-SE" dirty="0"/>
          </a:p>
        </p:txBody>
      </p:sp>
      <p:pic>
        <p:nvPicPr>
          <p:cNvPr id="34" name="Platshållare för bild 33">
            <a:hlinkClick r:id="rId11"/>
            <a:extLst>
              <a:ext uri="{FF2B5EF4-FFF2-40B4-BE49-F238E27FC236}">
                <a16:creationId xmlns:a16="http://schemas.microsoft.com/office/drawing/2014/main" id="{702B82E5-C07F-DC69-770E-4ADD5FF49EA7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t="454" r="51170" b="-454"/>
          <a:stretch/>
        </p:blipFill>
        <p:spPr>
          <a:xfrm>
            <a:off x="366262" y="3997213"/>
            <a:ext cx="1800000" cy="1800000"/>
          </a:xfrm>
        </p:spPr>
      </p:pic>
      <p:pic>
        <p:nvPicPr>
          <p:cNvPr id="36" name="Platshållare för bild 35">
            <a:hlinkClick r:id="rId13"/>
            <a:extLst>
              <a:ext uri="{FF2B5EF4-FFF2-40B4-BE49-F238E27FC236}">
                <a16:creationId xmlns:a16="http://schemas.microsoft.com/office/drawing/2014/main" id="{C7C5B3A2-5C72-4F27-F941-97D9751FDE5B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" t="-964" r="49537" b="964"/>
          <a:stretch/>
        </p:blipFill>
        <p:spPr>
          <a:xfrm>
            <a:off x="2779161" y="4006850"/>
            <a:ext cx="1800000" cy="1800000"/>
          </a:xfr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0FE88189-9D57-04AE-5F42-9F5FEB2804E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66037" y="5849712"/>
            <a:ext cx="1800225" cy="482600"/>
          </a:xfrm>
        </p:spPr>
        <p:txBody>
          <a:bodyPr/>
          <a:lstStyle/>
          <a:p>
            <a:pPr algn="ctr"/>
            <a:r>
              <a:rPr lang="sv-SE" sz="1400" dirty="0">
                <a:latin typeface="Calibri"/>
                <a:cs typeface="Calibri"/>
              </a:rPr>
              <a:t>Utbildningar i Sverige</a:t>
            </a:r>
          </a:p>
          <a:p>
            <a:pPr algn="ctr"/>
            <a:endParaRPr lang="sv-SE" dirty="0"/>
          </a:p>
        </p:txBody>
      </p:sp>
      <p:sp>
        <p:nvSpPr>
          <p:cNvPr id="16" name="Platshållare för text 15">
            <a:extLst>
              <a:ext uri="{FF2B5EF4-FFF2-40B4-BE49-F238E27FC236}">
                <a16:creationId xmlns:a16="http://schemas.microsoft.com/office/drawing/2014/main" id="{5ACF0CD9-938A-B3B7-97F1-B91D46CF776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pPr algn="ctr"/>
            <a:r>
              <a:rPr lang="sv-SE" sz="1400" dirty="0">
                <a:latin typeface="Calibri"/>
                <a:cs typeface="Calibri"/>
              </a:rPr>
              <a:t>Gymnasieutbildningar</a:t>
            </a:r>
          </a:p>
          <a:p>
            <a:pPr algn="ctr"/>
            <a:endParaRPr lang="sv-SE" dirty="0"/>
          </a:p>
        </p:txBody>
      </p:sp>
      <p:pic>
        <p:nvPicPr>
          <p:cNvPr id="38" name="Platshållare för bild 37">
            <a:hlinkClick r:id="rId15"/>
            <a:extLst>
              <a:ext uri="{FF2B5EF4-FFF2-40B4-BE49-F238E27FC236}">
                <a16:creationId xmlns:a16="http://schemas.microsoft.com/office/drawing/2014/main" id="{3E16324F-B5B3-6371-DA5F-2AD91EB5120B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" t="1499" r="37668" b="-1499"/>
          <a:stretch/>
        </p:blipFill>
        <p:spPr>
          <a:xfrm>
            <a:off x="5190709" y="4024201"/>
            <a:ext cx="1800000" cy="1800000"/>
          </a:xfrm>
        </p:spPr>
      </p:pic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6AB50619-0755-402C-CD5B-579DE3AC000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pPr algn="ctr"/>
            <a:r>
              <a:rPr lang="sv-SE" sz="1400" dirty="0">
                <a:latin typeface="Calibri"/>
                <a:cs typeface="Calibri"/>
              </a:rPr>
              <a:t>Folkhögskolor i Sverige</a:t>
            </a:r>
          </a:p>
          <a:p>
            <a:pPr algn="ctr"/>
            <a:endParaRPr lang="sv-SE" dirty="0"/>
          </a:p>
        </p:txBody>
      </p:sp>
      <p:pic>
        <p:nvPicPr>
          <p:cNvPr id="40" name="Platshållare för bild 39">
            <a:hlinkClick r:id="rId17"/>
            <a:extLst>
              <a:ext uri="{FF2B5EF4-FFF2-40B4-BE49-F238E27FC236}">
                <a16:creationId xmlns:a16="http://schemas.microsoft.com/office/drawing/2014/main" id="{90EBD36F-B5BC-0C65-A975-AFE78FA41C74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0" r="50044"/>
          <a:stretch/>
        </p:blipFill>
        <p:spPr>
          <a:xfrm>
            <a:off x="7618711" y="4033838"/>
            <a:ext cx="1800000" cy="1800000"/>
          </a:xfrm>
        </p:spPr>
      </p:pic>
      <p:sp>
        <p:nvSpPr>
          <p:cNvPr id="20" name="Platshållare för text 19">
            <a:extLst>
              <a:ext uri="{FF2B5EF4-FFF2-40B4-BE49-F238E27FC236}">
                <a16:creationId xmlns:a16="http://schemas.microsoft.com/office/drawing/2014/main" id="{CD782DED-934B-BB42-3E0C-0D52EB0A8679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pPr algn="ctr"/>
            <a:r>
              <a:rPr lang="sv-SE" sz="1400" dirty="0">
                <a:latin typeface="Calibri"/>
                <a:cs typeface="Calibri"/>
              </a:rPr>
              <a:t>intressetest, yrkesbeskrivningar och filmer om yrken</a:t>
            </a:r>
          </a:p>
          <a:p>
            <a:pPr algn="ctr"/>
            <a:endParaRPr lang="sv-SE" dirty="0"/>
          </a:p>
        </p:txBody>
      </p:sp>
      <p:pic>
        <p:nvPicPr>
          <p:cNvPr id="42" name="Platshållare för bild 41">
            <a:hlinkClick r:id="rId19"/>
            <a:extLst>
              <a:ext uri="{FF2B5EF4-FFF2-40B4-BE49-F238E27FC236}">
                <a16:creationId xmlns:a16="http://schemas.microsoft.com/office/drawing/2014/main" id="{9EC2F9F4-FFFB-C41F-680C-86F26EE7165A}"/>
              </a:ext>
            </a:extLst>
          </p:cNvPr>
          <p:cNvPicPr>
            <a:picLocks noGrp="1" noChangeAspect="1"/>
          </p:cNvPicPr>
          <p:nvPr>
            <p:ph type="pic" sz="quarter" idx="34"/>
          </p:nvPr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4" r="15714"/>
          <a:stretch/>
        </p:blipFill>
        <p:spPr>
          <a:xfrm>
            <a:off x="10022699" y="4033838"/>
            <a:ext cx="1800000" cy="1800000"/>
          </a:xfrm>
        </p:spPr>
      </p:pic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9F0130F0-2C13-2D5B-F478-0094A19CC91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pPr algn="ctr"/>
            <a:r>
              <a:rPr lang="sv-SE" sz="1400" dirty="0">
                <a:latin typeface="Calibri"/>
                <a:cs typeface="Calibri"/>
              </a:rPr>
              <a:t>Vad passar jag som?</a:t>
            </a:r>
          </a:p>
          <a:p>
            <a:pPr algn="ctr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926313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3">
            <a:extLst>
              <a:ext uri="{FF2B5EF4-FFF2-40B4-BE49-F238E27FC236}">
                <a16:creationId xmlns:a16="http://schemas.microsoft.com/office/drawing/2014/main" id="{849A2439-416F-D8A7-F9B7-716A35DE43D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0289091A-7B89-1169-2012-55D359D0B9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341" y="4458859"/>
            <a:ext cx="2877318" cy="164592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AEA859D0-DEC1-91A4-943E-3466F70F67F3}"/>
              </a:ext>
            </a:extLst>
          </p:cNvPr>
          <p:cNvSpPr txBox="1"/>
          <p:nvPr/>
        </p:nvSpPr>
        <p:spPr>
          <a:xfrm>
            <a:off x="438150" y="1333500"/>
            <a:ext cx="11315700" cy="280076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sv-SE" sz="88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LYCKA TILL MED DITT VAL</a:t>
            </a:r>
          </a:p>
        </p:txBody>
      </p:sp>
    </p:spTree>
    <p:extLst>
      <p:ext uri="{BB962C8B-B14F-4D97-AF65-F5344CB8AC3E}">
        <p14:creationId xmlns:p14="http://schemas.microsoft.com/office/powerpoint/2010/main" val="422056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65E6E20-8199-BC74-CB7A-AFD35418E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181" y="207243"/>
            <a:ext cx="10515600" cy="1325563"/>
          </a:xfrm>
        </p:spPr>
        <p:txBody>
          <a:bodyPr>
            <a:normAutofit/>
          </a:bodyPr>
          <a:lstStyle/>
          <a:p>
            <a:r>
              <a:rPr lang="sv-FI" sz="3200" dirty="0">
                <a:cs typeface="Calibri" panose="020F0502020204030204" pitchFamily="34" charset="0"/>
              </a:rPr>
              <a:t>UTBILDNINGSNIVÅER PÅ UNIVERSITET/HÖGSKOLA</a:t>
            </a:r>
            <a:endParaRPr lang="sv-SE" sz="3200" dirty="0"/>
          </a:p>
        </p:txBody>
      </p:sp>
      <p:pic>
        <p:nvPicPr>
          <p:cNvPr id="4" name="Picture 6" descr="det+nya+utbildningssystemet">
            <a:extLst>
              <a:ext uri="{FF2B5EF4-FFF2-40B4-BE49-F238E27FC236}">
                <a16:creationId xmlns:a16="http://schemas.microsoft.com/office/drawing/2014/main" id="{65E76EC6-88E8-2EB1-43D5-AEFCD677B49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76634" y="1585433"/>
            <a:ext cx="7838732" cy="5120224"/>
          </a:xfrm>
          <a:noFill/>
        </p:spPr>
      </p:pic>
    </p:spTree>
    <p:extLst>
      <p:ext uri="{BB962C8B-B14F-4D97-AF65-F5344CB8AC3E}">
        <p14:creationId xmlns:p14="http://schemas.microsoft.com/office/powerpoint/2010/main" val="3588891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1DE35FA-9BFC-67BD-D989-CCEBBC059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600" dirty="0"/>
              <a:t>Behörighet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0D150EF-5234-4EA6-3531-51CCE6DA04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sv-SE" sz="1800" dirty="0">
                <a:latin typeface="Calibri" panose="020F0502020204030204" pitchFamily="34" charset="0"/>
                <a:cs typeface="Calibri" panose="020F0502020204030204" pitchFamily="34" charset="0"/>
              </a:rPr>
              <a:t>Alla med en 3årig gymnasieexamen har </a:t>
            </a:r>
            <a:br>
              <a:rPr lang="sv-SE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v-SE" sz="1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Grundläggande behörighet</a:t>
            </a:r>
            <a:r>
              <a:rPr lang="sv-SE" sz="1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sv-SE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sv-SE" sz="1800" dirty="0">
                <a:latin typeface="Calibri" panose="020F0502020204030204" pitchFamily="34" charset="0"/>
                <a:cs typeface="Calibri" panose="020F0502020204030204" pitchFamily="34" charset="0"/>
              </a:rPr>
              <a:t>Flera universitet eller högskola i Sverige kräver </a:t>
            </a:r>
            <a:br>
              <a:rPr lang="sv-SE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v-SE" sz="1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Särskild behörighet</a:t>
            </a:r>
            <a:r>
              <a:rPr lang="sv-SE" sz="1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v-SE" sz="1800" dirty="0">
                <a:latin typeface="Calibri" panose="020F0502020204030204" pitchFamily="34" charset="0"/>
                <a:cs typeface="Calibri" panose="020F0502020204030204" pitchFamily="34" charset="0"/>
              </a:rPr>
              <a:t>För att veta vad som krävs, sök den utbildning du är intresserad av på: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sv-SE" sz="1400" dirty="0"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https://www.antagning.se/se/start</a:t>
            </a:r>
            <a:endParaRPr lang="sv-S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sv-SE" sz="1400" dirty="0">
                <a:latin typeface="Calibri" panose="020F0502020204030204" pitchFamily="34" charset="0"/>
                <a:cs typeface="Calibri" panose="020F0502020204030204" pitchFamily="34" charset="0"/>
              </a:rPr>
              <a:t> http://www.studera.nu/ </a:t>
            </a:r>
            <a:endParaRPr lang="sv-SE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sv-SE" sz="1800" dirty="0">
                <a:latin typeface="Calibri" panose="020F0502020204030204" pitchFamily="34" charset="0"/>
                <a:cs typeface="Calibri" panose="020F0502020204030204" pitchFamily="34" charset="0"/>
              </a:rPr>
              <a:t>Se dina </a:t>
            </a:r>
            <a:r>
              <a:rPr lang="sv-SE" sz="18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behörigheter </a:t>
            </a:r>
            <a:r>
              <a:rPr lang="sv-SE" sz="18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v-SE" sz="1800" dirty="0">
                <a:latin typeface="Calibri" panose="020F0502020204030204" pitchFamily="34" charset="0"/>
                <a:cs typeface="Calibri" panose="020F0502020204030204" pitchFamily="34" charset="0"/>
              </a:rPr>
              <a:t>Information även via skolornas hemsidor.</a:t>
            </a:r>
          </a:p>
          <a:p>
            <a:endParaRPr lang="sv-SE" sz="18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latshållare för bild 5">
            <a:extLst>
              <a:ext uri="{FF2B5EF4-FFF2-40B4-BE49-F238E27FC236}">
                <a16:creationId xmlns:a16="http://schemas.microsoft.com/office/drawing/2014/main" id="{5489437F-A36D-A451-6B8A-1CAF841B3A4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 cstate="print">
            <a:duotone>
              <a:prstClr val="black"/>
              <a:srgbClr val="0186A5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80" r="18480"/>
          <a:stretch>
            <a:fillRect/>
          </a:stretch>
        </p:blipFill>
        <p:spPr/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424C00D2-AC04-5059-5A73-7BD1AD1929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9491" y="4254510"/>
            <a:ext cx="4878503" cy="2463780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8FE9C299-5201-C20E-A308-56481FE456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69112" y="1803390"/>
            <a:ext cx="4306094" cy="214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47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94E78EC1-01C2-6F78-3CB6-C484642C4E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17" r="47901"/>
          <a:stretch/>
        </p:blipFill>
        <p:spPr>
          <a:xfrm>
            <a:off x="9223616" y="0"/>
            <a:ext cx="2968385" cy="6858000"/>
          </a:xfrm>
          <a:custGeom>
            <a:avLst/>
            <a:gdLst>
              <a:gd name="connsiteX0" fmla="*/ 744050 w 2968385"/>
              <a:gd name="connsiteY0" fmla="*/ 0 h 6858000"/>
              <a:gd name="connsiteX1" fmla="*/ 2968385 w 2968385"/>
              <a:gd name="connsiteY1" fmla="*/ 0 h 6858000"/>
              <a:gd name="connsiteX2" fmla="*/ 2968385 w 2968385"/>
              <a:gd name="connsiteY2" fmla="*/ 6858000 h 6858000"/>
              <a:gd name="connsiteX3" fmla="*/ 0 w 296838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68385" h="6858000">
                <a:moveTo>
                  <a:pt x="744050" y="0"/>
                </a:moveTo>
                <a:lnTo>
                  <a:pt x="2968385" y="0"/>
                </a:lnTo>
                <a:lnTo>
                  <a:pt x="29683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75045058-A0F2-3158-F3BF-F8D53EC0A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600" dirty="0"/>
              <a:t>SÄRSKILD BEHÖRIGHET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71CBB68-9CD5-5D34-94C3-CD2E2A1B6B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4573" y="1768112"/>
            <a:ext cx="5157787" cy="823912"/>
          </a:xfrm>
        </p:spPr>
        <p:txBody>
          <a:bodyPr/>
          <a:lstStyle/>
          <a:p>
            <a:r>
              <a:rPr lang="sv-SE" dirty="0">
                <a:cs typeface="Calibri" panose="020F0502020204030204" pitchFamily="34" charset="0"/>
              </a:rPr>
              <a:t>YRKESGYMNASIEEXAMEN</a:t>
            </a:r>
            <a:endParaRPr lang="sv-SE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D326121-278B-72B3-395C-3E85DB7104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4574" y="2710308"/>
            <a:ext cx="4537452" cy="3566304"/>
          </a:xfrm>
        </p:spPr>
        <p:txBody>
          <a:bodyPr>
            <a:noAutofit/>
          </a:bodyPr>
          <a:lstStyle/>
          <a:p>
            <a:pPr>
              <a:lnSpc>
                <a:spcPct val="145000"/>
              </a:lnSpc>
              <a:buFont typeface="Wingdings" panose="05000000000000000000" pitchFamily="2" charset="2"/>
              <a:buChar char="§"/>
            </a:pPr>
            <a:r>
              <a:rPr lang="sv-SE" sz="1900" dirty="0">
                <a:latin typeface="+mn-lt"/>
              </a:rPr>
              <a:t>Svenska 6kp – </a:t>
            </a:r>
            <a:r>
              <a:rPr lang="sv-SE" sz="19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grundläggande behörighet</a:t>
            </a:r>
          </a:p>
          <a:p>
            <a:pPr>
              <a:lnSpc>
                <a:spcPct val="145000"/>
              </a:lnSpc>
              <a:buFont typeface="Wingdings" panose="05000000000000000000" pitchFamily="2" charset="2"/>
              <a:buChar char="§"/>
            </a:pPr>
            <a:r>
              <a:rPr lang="sv-SE" sz="1900" dirty="0">
                <a:latin typeface="+mn-lt"/>
              </a:rPr>
              <a:t>Engelska 6kp - </a:t>
            </a:r>
            <a:r>
              <a:rPr lang="sv-SE" sz="19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grundläggande behörighet</a:t>
            </a:r>
          </a:p>
          <a:p>
            <a:pPr>
              <a:lnSpc>
                <a:spcPct val="145000"/>
              </a:lnSpc>
              <a:buFont typeface="Wingdings" panose="05000000000000000000" pitchFamily="2" charset="2"/>
              <a:buChar char="§"/>
            </a:pPr>
            <a:r>
              <a:rPr lang="sv-SE" sz="1900" dirty="0">
                <a:latin typeface="+mn-lt"/>
              </a:rPr>
              <a:t>Matematik 6kp -  </a:t>
            </a:r>
            <a:r>
              <a:rPr lang="sv-SE" sz="19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Ma 1b </a:t>
            </a:r>
          </a:p>
          <a:p>
            <a:pPr>
              <a:lnSpc>
                <a:spcPct val="145000"/>
              </a:lnSpc>
              <a:buFont typeface="Wingdings" panose="05000000000000000000" pitchFamily="2" charset="2"/>
              <a:buChar char="§"/>
            </a:pPr>
            <a:r>
              <a:rPr lang="sv-SE" sz="1900" dirty="0">
                <a:latin typeface="+mn-lt"/>
              </a:rPr>
              <a:t>Naturkunskap – </a:t>
            </a:r>
            <a:r>
              <a:rPr lang="sv-SE" sz="19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1b</a:t>
            </a:r>
            <a:br>
              <a:rPr lang="sv-SE" sz="1900" dirty="0">
                <a:latin typeface="+mn-lt"/>
              </a:rPr>
            </a:br>
            <a:r>
              <a:rPr lang="sv-SE" sz="19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(Fysik 1kp, kemi 1kp, miljökunnande 1kp)</a:t>
            </a:r>
            <a:endParaRPr lang="sv-SE" sz="1900" dirty="0">
              <a:latin typeface="+mn-lt"/>
            </a:endParaRPr>
          </a:p>
          <a:p>
            <a:pPr>
              <a:lnSpc>
                <a:spcPct val="145000"/>
              </a:lnSpc>
              <a:buFont typeface="Wingdings" panose="05000000000000000000" pitchFamily="2" charset="2"/>
              <a:buChar char="§"/>
            </a:pPr>
            <a:r>
              <a:rPr lang="sv-SE" sz="1900" dirty="0">
                <a:latin typeface="+mn-lt"/>
              </a:rPr>
              <a:t>Samhällskunskap 2kp</a:t>
            </a:r>
            <a:r>
              <a:rPr lang="sv-SE" sz="1900" dirty="0">
                <a:solidFill>
                  <a:srgbClr val="3B6A28"/>
                </a:solidFill>
                <a:latin typeface="+mn-lt"/>
              </a:rPr>
              <a:t> - </a:t>
            </a:r>
            <a:r>
              <a:rPr lang="sv-SE" sz="19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1b</a:t>
            </a:r>
          </a:p>
          <a:p>
            <a:pPr>
              <a:lnSpc>
                <a:spcPct val="145000"/>
              </a:lnSpc>
              <a:buFont typeface="Wingdings" panose="05000000000000000000" pitchFamily="2" charset="2"/>
              <a:buChar char="§"/>
            </a:pPr>
            <a:r>
              <a:rPr lang="sv-SE" sz="1900" dirty="0">
                <a:latin typeface="+mn-lt"/>
              </a:rPr>
              <a:t>Idrott och hälsa 5kp</a:t>
            </a:r>
            <a:r>
              <a:rPr lang="sv-SE" sz="1900" dirty="0">
                <a:solidFill>
                  <a:srgbClr val="3B6A28"/>
                </a:solidFill>
                <a:latin typeface="+mn-lt"/>
              </a:rPr>
              <a:t> -</a:t>
            </a:r>
            <a:r>
              <a:rPr lang="sv-SE" sz="19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1</a:t>
            </a:r>
          </a:p>
          <a:p>
            <a:endParaRPr lang="sv-SE" sz="1900" dirty="0">
              <a:latin typeface="+mn-lt"/>
            </a:endParaRP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DEC53C5B-6253-A3D6-52E1-1D8F71BA7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566985" y="1768112"/>
            <a:ext cx="2774448" cy="823912"/>
          </a:xfrm>
        </p:spPr>
        <p:txBody>
          <a:bodyPr/>
          <a:lstStyle/>
          <a:p>
            <a:r>
              <a:rPr lang="sv-SE" dirty="0">
                <a:cs typeface="Calibri" panose="020F0502020204030204" pitchFamily="34" charset="0"/>
              </a:rPr>
              <a:t>HUTH</a:t>
            </a:r>
            <a:endParaRPr lang="sv-SE" dirty="0"/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ABC31575-B923-16C4-6E22-FC8D8157D8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66985" y="2710307"/>
            <a:ext cx="3820416" cy="3566304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45000"/>
              </a:lnSpc>
              <a:buFont typeface="Wingdings" panose="05000000000000000000" pitchFamily="2" charset="2"/>
              <a:buChar char="§"/>
            </a:pPr>
            <a:r>
              <a:rPr lang="sv-SE" dirty="0">
                <a:latin typeface="+mn-lt"/>
              </a:rPr>
              <a:t>Svenska 6 kurser -  </a:t>
            </a:r>
            <a:r>
              <a:rPr lang="sv-SE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Sv</a:t>
            </a:r>
            <a:r>
              <a:rPr lang="sv-SE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 3</a:t>
            </a:r>
          </a:p>
          <a:p>
            <a:pPr>
              <a:lnSpc>
                <a:spcPct val="145000"/>
              </a:lnSpc>
              <a:buFont typeface="Wingdings" panose="05000000000000000000" pitchFamily="2" charset="2"/>
              <a:buChar char="§"/>
            </a:pPr>
            <a:r>
              <a:rPr lang="sv-SE" dirty="0">
                <a:latin typeface="+mn-lt"/>
              </a:rPr>
              <a:t>Engelska 6 kurser - </a:t>
            </a:r>
            <a:r>
              <a:rPr lang="sv-SE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En 6</a:t>
            </a:r>
          </a:p>
          <a:p>
            <a:pPr>
              <a:lnSpc>
                <a:spcPct val="145000"/>
              </a:lnSpc>
              <a:buFont typeface="Wingdings" panose="05000000000000000000" pitchFamily="2" charset="2"/>
              <a:buChar char="§"/>
            </a:pPr>
            <a:r>
              <a:rPr lang="sv-SE" dirty="0">
                <a:latin typeface="+mn-lt"/>
              </a:rPr>
              <a:t>Matematik 8 kurser -  </a:t>
            </a:r>
            <a:r>
              <a:rPr lang="sv-SE" sz="29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Ma 3b</a:t>
            </a:r>
          </a:p>
          <a:p>
            <a:pPr>
              <a:lnSpc>
                <a:spcPct val="145000"/>
              </a:lnSpc>
              <a:buFont typeface="Wingdings" panose="05000000000000000000" pitchFamily="2" charset="2"/>
              <a:buChar char="§"/>
            </a:pPr>
            <a:r>
              <a:rPr lang="sv-SE" dirty="0">
                <a:latin typeface="+mn-lt"/>
              </a:rPr>
              <a:t>Naturkunskap 4 kurser – </a:t>
            </a:r>
            <a:r>
              <a:rPr lang="sv-SE" sz="29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Nk</a:t>
            </a:r>
            <a:r>
              <a:rPr lang="sv-SE" sz="29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 2</a:t>
            </a:r>
            <a:br>
              <a:rPr lang="sv-SE" dirty="0">
                <a:latin typeface="+mn-lt"/>
              </a:rPr>
            </a:br>
            <a:r>
              <a:rPr lang="sv-SE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(Minst 4 kurser i fysik, kemi och geografi)</a:t>
            </a:r>
          </a:p>
          <a:p>
            <a:pPr>
              <a:lnSpc>
                <a:spcPct val="145000"/>
              </a:lnSpc>
              <a:buFont typeface="Wingdings" panose="05000000000000000000" pitchFamily="2" charset="2"/>
              <a:buChar char="§"/>
            </a:pPr>
            <a:r>
              <a:rPr lang="sv-SE" dirty="0">
                <a:latin typeface="+mn-lt"/>
              </a:rPr>
              <a:t>Samhällskunskap 4 kurser – </a:t>
            </a:r>
            <a:r>
              <a:rPr lang="sv-SE" sz="29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Sh</a:t>
            </a:r>
            <a:r>
              <a:rPr lang="sv-SE" sz="29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 2 </a:t>
            </a:r>
          </a:p>
          <a:p>
            <a:endParaRPr lang="sv-SE" dirty="0"/>
          </a:p>
        </p:txBody>
      </p:sp>
      <p:sp>
        <p:nvSpPr>
          <p:cNvPr id="9" name="Rektangel: rundade hörn 8">
            <a:extLst>
              <a:ext uri="{FF2B5EF4-FFF2-40B4-BE49-F238E27FC236}">
                <a16:creationId xmlns:a16="http://schemas.microsoft.com/office/drawing/2014/main" id="{F6FA390E-FF40-4B1F-78AD-38AFB3DDE2A9}"/>
              </a:ext>
            </a:extLst>
          </p:cNvPr>
          <p:cNvSpPr/>
          <p:nvPr/>
        </p:nvSpPr>
        <p:spPr>
          <a:xfrm>
            <a:off x="7200900" y="289986"/>
            <a:ext cx="3511085" cy="1494890"/>
          </a:xfrm>
          <a:prstGeom prst="roundRect">
            <a:avLst>
              <a:gd name="adj" fmla="val 50000"/>
            </a:avLst>
          </a:prstGeom>
          <a:solidFill>
            <a:srgbClr val="64B4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34835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build="p"/>
      <p:bldP spid="6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A5D0129-5692-7576-971D-398D10ECC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Alternativ att läsa in behörigheter </a:t>
            </a:r>
          </a:p>
        </p:txBody>
      </p:sp>
      <p:pic>
        <p:nvPicPr>
          <p:cNvPr id="6" name="Platshållare för bild 5">
            <a:extLst>
              <a:ext uri="{FF2B5EF4-FFF2-40B4-BE49-F238E27FC236}">
                <a16:creationId xmlns:a16="http://schemas.microsoft.com/office/drawing/2014/main" id="{1FC64FE7-13F2-D613-2056-BE2A0C0FA9B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3" r="28113"/>
          <a:stretch/>
        </p:blipFill>
        <p:spPr/>
      </p:pic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A1891FEC-FA02-034E-D052-064974C630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83435" y="2014537"/>
            <a:ext cx="6905625" cy="4624387"/>
          </a:xfrm>
        </p:spPr>
        <p:txBody>
          <a:bodyPr>
            <a:normAutofit/>
          </a:bodyPr>
          <a:lstStyle/>
          <a:p>
            <a:pPr>
              <a:lnSpc>
                <a:spcPct val="125000"/>
              </a:lnSpc>
              <a:buFont typeface="Wingdings" panose="05000000000000000000" pitchFamily="2" charset="2"/>
              <a:buChar char="§"/>
            </a:pPr>
            <a:r>
              <a:rPr lang="sv-SE" sz="1800" b="1" dirty="0">
                <a:latin typeface="Calibri" panose="020F0502020204030204" pitchFamily="34" charset="0"/>
                <a:cs typeface="Calibri" panose="020F0502020204030204" pitchFamily="34" charset="0"/>
              </a:rPr>
              <a:t>Basår:</a:t>
            </a:r>
          </a:p>
          <a:p>
            <a:pPr lvl="1">
              <a:lnSpc>
                <a:spcPct val="125000"/>
              </a:lnSpc>
              <a:buFont typeface="Wingdings" panose="05000000000000000000" pitchFamily="2" charset="2"/>
              <a:buChar char="§"/>
            </a:pPr>
            <a:r>
              <a:rPr lang="sv-SE" sz="1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Tekniska eller naturvetenskapliga ämnen</a:t>
            </a:r>
          </a:p>
          <a:p>
            <a:pPr lvl="1">
              <a:lnSpc>
                <a:spcPct val="125000"/>
              </a:lnSpc>
              <a:buFont typeface="Wingdings" panose="05000000000000000000" pitchFamily="2" charset="2"/>
              <a:buChar char="§"/>
            </a:pPr>
            <a:r>
              <a:rPr lang="sv-SE" sz="1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Påverkar inte ditt meritvärde</a:t>
            </a:r>
          </a:p>
          <a:p>
            <a:pPr lvl="1">
              <a:lnSpc>
                <a:spcPct val="125000"/>
              </a:lnSpc>
              <a:buFont typeface="Wingdings" panose="05000000000000000000" pitchFamily="2" charset="2"/>
              <a:buChar char="§"/>
            </a:pPr>
            <a:r>
              <a:rPr lang="sv-SE" sz="1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Garantiplats</a:t>
            </a:r>
          </a:p>
          <a:p>
            <a:pPr>
              <a:lnSpc>
                <a:spcPct val="125000"/>
              </a:lnSpc>
              <a:buFont typeface="Wingdings" panose="05000000000000000000" pitchFamily="2" charset="2"/>
              <a:buChar char="§"/>
            </a:pPr>
            <a:r>
              <a:rPr lang="sv-SE" sz="1800" dirty="0">
                <a:latin typeface="Calibri" panose="020F0502020204030204" pitchFamily="34" charset="0"/>
                <a:cs typeface="Calibri" panose="020F0502020204030204" pitchFamily="34" charset="0"/>
              </a:rPr>
              <a:t>Olika krav för tekniskt </a:t>
            </a:r>
            <a:r>
              <a:rPr lang="sv-SE" sz="1800" b="1" dirty="0">
                <a:latin typeface="Calibri" panose="020F0502020204030204" pitchFamily="34" charset="0"/>
                <a:cs typeface="Calibri" panose="020F0502020204030204" pitchFamily="34" charset="0"/>
              </a:rPr>
              <a:t>basår:</a:t>
            </a:r>
          </a:p>
          <a:p>
            <a:pPr lvl="1">
              <a:lnSpc>
                <a:spcPct val="125000"/>
              </a:lnSpc>
              <a:buFont typeface="Wingdings" panose="05000000000000000000" pitchFamily="2" charset="2"/>
              <a:buChar char="§"/>
            </a:pPr>
            <a:r>
              <a:rPr lang="sv-SE" sz="1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Grundläggande behörighet (t.ex. Borås, Jönköping)</a:t>
            </a:r>
          </a:p>
          <a:p>
            <a:pPr lvl="1">
              <a:lnSpc>
                <a:spcPct val="125000"/>
              </a:lnSpc>
              <a:buFont typeface="Wingdings" panose="05000000000000000000" pitchFamily="2" charset="2"/>
              <a:buChar char="§"/>
            </a:pPr>
            <a:r>
              <a:rPr lang="sv-SE" sz="1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Grundläggande behörighet + Ma2 eller Ma3 (t.ex. KTH)</a:t>
            </a:r>
          </a:p>
          <a:p>
            <a:pPr lvl="1">
              <a:lnSpc>
                <a:spcPct val="125000"/>
              </a:lnSpc>
              <a:buFont typeface="Wingdings" panose="05000000000000000000" pitchFamily="2" charset="2"/>
              <a:buChar char="§"/>
            </a:pPr>
            <a:r>
              <a:rPr lang="sv-SE" sz="1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Vissa universitet: grundläggande behörighet + Ma 2 + </a:t>
            </a:r>
            <a:r>
              <a:rPr lang="sv-SE" sz="18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Nk</a:t>
            </a:r>
            <a:r>
              <a:rPr lang="sv-SE" sz="1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</a:p>
          <a:p>
            <a:pPr>
              <a:lnSpc>
                <a:spcPct val="125000"/>
              </a:lnSpc>
              <a:buFont typeface="Wingdings" panose="05000000000000000000" pitchFamily="2" charset="2"/>
              <a:buChar char="§"/>
            </a:pPr>
            <a:r>
              <a:rPr lang="sv-SE" sz="1800" dirty="0">
                <a:latin typeface="Calibri" panose="020F0502020204030204" pitchFamily="34" charset="0"/>
                <a:cs typeface="Calibri" panose="020F0502020204030204" pitchFamily="34" charset="0"/>
              </a:rPr>
              <a:t>Folkhögskola i Sverige ger ingen garantiplats</a:t>
            </a:r>
          </a:p>
          <a:p>
            <a:endParaRPr lang="sv-SE" dirty="0"/>
          </a:p>
          <a:p>
            <a:pPr lvl="1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19707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B67AC9C-66E5-F804-F5C6-D9EC032F9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Distanskurser för behörighet</a:t>
            </a:r>
          </a:p>
        </p:txBody>
      </p:sp>
      <p:pic>
        <p:nvPicPr>
          <p:cNvPr id="12" name="Platshållare för bild 11">
            <a:extLst>
              <a:ext uri="{FF2B5EF4-FFF2-40B4-BE49-F238E27FC236}">
                <a16:creationId xmlns:a16="http://schemas.microsoft.com/office/drawing/2014/main" id="{94D25883-D0CC-D229-01C1-D35A70BB41E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3" r="28113"/>
          <a:stretch/>
        </p:blipFill>
        <p:spPr/>
      </p:pic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64DFCB0-5780-C827-9DB0-3E920ACF55C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>
              <a:lnSpc>
                <a:spcPct val="125000"/>
              </a:lnSpc>
              <a:buFont typeface="Wingdings" panose="05000000000000000000" pitchFamily="2" charset="2"/>
              <a:buChar char="§"/>
            </a:pPr>
            <a: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  <a:t>Gymnasiekurser på distans via NTI</a:t>
            </a:r>
          </a:p>
          <a:p>
            <a:pPr>
              <a:lnSpc>
                <a:spcPct val="125000"/>
              </a:lnSpc>
              <a:buFont typeface="Wingdings" panose="05000000000000000000" pitchFamily="2" charset="2"/>
              <a:buChar char="§"/>
            </a:pPr>
            <a: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  <a:t>Komplettera examen, få särskild behörighet</a:t>
            </a:r>
          </a:p>
          <a:p>
            <a:pPr>
              <a:lnSpc>
                <a:spcPct val="125000"/>
              </a:lnSpc>
              <a:buFont typeface="Wingdings" panose="05000000000000000000" pitchFamily="2" charset="2"/>
              <a:buChar char="§"/>
            </a:pPr>
            <a: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  <a:t>Krav är gymnasieexamen och att vara 20år för att läsa NTI</a:t>
            </a:r>
          </a:p>
          <a:p>
            <a:pPr>
              <a:lnSpc>
                <a:spcPct val="125000"/>
              </a:lnSpc>
              <a:buFont typeface="Wingdings" panose="05000000000000000000" pitchFamily="2" charset="2"/>
              <a:buChar char="§"/>
            </a:pPr>
            <a: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  <a:t>Självstudier</a:t>
            </a:r>
          </a:p>
          <a:p>
            <a:pPr>
              <a:lnSpc>
                <a:spcPct val="125000"/>
              </a:lnSpc>
              <a:buFont typeface="Wingdings" panose="05000000000000000000" pitchFamily="2" charset="2"/>
              <a:buChar char="§"/>
            </a:pPr>
            <a:r>
              <a:rPr lang="sv-S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Helfart</a:t>
            </a:r>
            <a: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  <a:t>, halvfart eller kvartsfart</a:t>
            </a:r>
          </a:p>
        </p:txBody>
      </p:sp>
      <p:pic>
        <p:nvPicPr>
          <p:cNvPr id="14" name="Bildobjekt 13">
            <a:hlinkClick r:id="rId4"/>
            <a:extLst>
              <a:ext uri="{FF2B5EF4-FFF2-40B4-BE49-F238E27FC236}">
                <a16:creationId xmlns:a16="http://schemas.microsoft.com/office/drawing/2014/main" id="{0AE3DE01-8DCB-1627-E36F-A6794730EF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6293"/>
          <a:stretch/>
        </p:blipFill>
        <p:spPr>
          <a:xfrm>
            <a:off x="6948226" y="0"/>
            <a:ext cx="5243774" cy="6858000"/>
          </a:xfrm>
          <a:prstGeom prst="rect">
            <a:avLst/>
          </a:prstGeom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2A796FCC-8959-3141-5845-C06334A5CE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576" y="45402"/>
            <a:ext cx="938474" cy="536839"/>
          </a:xfrm>
          <a:prstGeom prst="rect">
            <a:avLst/>
          </a:prstGeom>
        </p:spPr>
      </p:pic>
      <p:grpSp>
        <p:nvGrpSpPr>
          <p:cNvPr id="19" name="Grupp 18">
            <a:extLst>
              <a:ext uri="{FF2B5EF4-FFF2-40B4-BE49-F238E27FC236}">
                <a16:creationId xmlns:a16="http://schemas.microsoft.com/office/drawing/2014/main" id="{19E3FD4B-4883-5CD4-3498-D1CF4EC4FC62}"/>
              </a:ext>
            </a:extLst>
          </p:cNvPr>
          <p:cNvGrpSpPr/>
          <p:nvPr/>
        </p:nvGrpSpPr>
        <p:grpSpPr>
          <a:xfrm>
            <a:off x="6948226" y="3429000"/>
            <a:ext cx="5243774" cy="3190875"/>
            <a:chOff x="6948226" y="3429000"/>
            <a:chExt cx="5243774" cy="3190875"/>
          </a:xfrm>
          <a:effectLst>
            <a:outerShdw blurRad="254000" sx="102000" sy="102000" algn="ctr" rotWithShape="0">
              <a:srgbClr val="7F7F7F">
                <a:alpha val="30588"/>
              </a:srgbClr>
            </a:outerShdw>
          </a:effectLst>
        </p:grpSpPr>
        <p:sp>
          <p:nvSpPr>
            <p:cNvPr id="17" name="Rektangel 16">
              <a:extLst>
                <a:ext uri="{FF2B5EF4-FFF2-40B4-BE49-F238E27FC236}">
                  <a16:creationId xmlns:a16="http://schemas.microsoft.com/office/drawing/2014/main" id="{6D46D586-E79E-9CA9-B24C-B26BD4BD546C}"/>
                </a:ext>
              </a:extLst>
            </p:cNvPr>
            <p:cNvSpPr/>
            <p:nvPr/>
          </p:nvSpPr>
          <p:spPr>
            <a:xfrm>
              <a:off x="6948226" y="3429000"/>
              <a:ext cx="5243774" cy="3190875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pic>
          <p:nvPicPr>
            <p:cNvPr id="1026" name="Picture 2">
              <a:hlinkClick r:id="rId7"/>
              <a:extLst>
                <a:ext uri="{FF2B5EF4-FFF2-40B4-BE49-F238E27FC236}">
                  <a16:creationId xmlns:a16="http://schemas.microsoft.com/office/drawing/2014/main" id="{67742C2A-0129-E273-81F4-5AD6C82CB0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0263" y="4276724"/>
              <a:ext cx="1495425" cy="149542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ruta 17">
              <a:extLst>
                <a:ext uri="{FF2B5EF4-FFF2-40B4-BE49-F238E27FC236}">
                  <a16:creationId xmlns:a16="http://schemas.microsoft.com/office/drawing/2014/main" id="{E529DF8D-E3B1-9134-9034-39E023737F1B}"/>
                </a:ext>
              </a:extLst>
            </p:cNvPr>
            <p:cNvSpPr txBox="1"/>
            <p:nvPr/>
          </p:nvSpPr>
          <p:spPr>
            <a:xfrm>
              <a:off x="8847138" y="4276724"/>
              <a:ext cx="3173412" cy="13289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sv-SE" sz="2000" u="sng" dirty="0">
                  <a:solidFill>
                    <a:srgbClr val="000000"/>
                  </a:solidFill>
                </a:rPr>
                <a:t>Kontaktperson:</a:t>
              </a:r>
            </a:p>
            <a:p>
              <a:pPr>
                <a:lnSpc>
                  <a:spcPct val="150000"/>
                </a:lnSpc>
              </a:pPr>
              <a:r>
                <a:rPr lang="sv-SE" b="1" dirty="0">
                  <a:solidFill>
                    <a:srgbClr val="000000"/>
                  </a:solidFill>
                </a:rPr>
                <a:t>Monika Sundqvist</a:t>
              </a:r>
            </a:p>
            <a:p>
              <a:pPr>
                <a:lnSpc>
                  <a:spcPct val="150000"/>
                </a:lnSpc>
              </a:pPr>
              <a:r>
                <a:rPr lang="sv-SE" dirty="0">
                  <a:solidFill>
                    <a:srgbClr val="000000"/>
                  </a:solidFill>
                </a:rPr>
                <a:t>Strandgatan1 våning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5760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bild 5">
            <a:extLst>
              <a:ext uri="{FF2B5EF4-FFF2-40B4-BE49-F238E27FC236}">
                <a16:creationId xmlns:a16="http://schemas.microsoft.com/office/drawing/2014/main" id="{F0873086-F77D-C136-8BB1-10ACFD5B550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71" b="35371"/>
          <a:stretch>
            <a:fillRect/>
          </a:stretch>
        </p:blipFill>
        <p:spPr/>
      </p:pic>
      <p:sp>
        <p:nvSpPr>
          <p:cNvPr id="3" name="Rubrik 2">
            <a:extLst>
              <a:ext uri="{FF2B5EF4-FFF2-40B4-BE49-F238E27FC236}">
                <a16:creationId xmlns:a16="http://schemas.microsoft.com/office/drawing/2014/main" id="{A75220D7-6182-B857-05DA-AA87F48BB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594" y="2394010"/>
            <a:ext cx="6905289" cy="1325563"/>
          </a:xfrm>
        </p:spPr>
        <p:txBody>
          <a:bodyPr/>
          <a:lstStyle/>
          <a:p>
            <a:r>
              <a:rPr lang="sv-SE" dirty="0"/>
              <a:t>Högskoleprovet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B3A19D0-0F82-490A-75C7-A274AFA4E20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5594" y="3429000"/>
            <a:ext cx="6905625" cy="3114675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  <a:t>En ytterligare urvalsgrupp ökar chanserna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sv-S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sv-S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sv-S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  <a:t>Kan endast skrivas i Sverige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E40A9683-F976-8600-582A-63B9499BDB4B}"/>
              </a:ext>
            </a:extLst>
          </p:cNvPr>
          <p:cNvSpPr txBox="1"/>
          <p:nvPr/>
        </p:nvSpPr>
        <p:spPr>
          <a:xfrm>
            <a:off x="379084" y="4025556"/>
            <a:ext cx="4543425" cy="1021556"/>
          </a:xfrm>
          <a:prstGeom prst="roundRect">
            <a:avLst/>
          </a:prstGeom>
          <a:solidFill>
            <a:srgbClr val="F2F2F2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b="1" dirty="0">
                <a:solidFill>
                  <a:schemeClr val="tx2">
                    <a:lumMod val="50000"/>
                  </a:schemeClr>
                </a:solidFill>
                <a:latin typeface="Calibri"/>
                <a:ea typeface="+mn-lt"/>
                <a:cs typeface="Calibri"/>
              </a:rPr>
              <a:t>Nästa provtillfälle är 20 oktober 2024</a:t>
            </a:r>
            <a:r>
              <a:rPr lang="sv-SE" dirty="0">
                <a:solidFill>
                  <a:schemeClr val="tx2">
                    <a:lumMod val="50000"/>
                  </a:schemeClr>
                </a:solidFill>
                <a:latin typeface="Calibri"/>
                <a:ea typeface="+mn-lt"/>
                <a:cs typeface="Calibri"/>
              </a:rPr>
              <a:t>.</a:t>
            </a:r>
            <a:br>
              <a:rPr lang="sv-SE" dirty="0">
                <a:solidFill>
                  <a:schemeClr val="tx2">
                    <a:lumMod val="50000"/>
                  </a:schemeClr>
                </a:solidFill>
                <a:latin typeface="Calibri"/>
                <a:ea typeface="+mn-lt"/>
                <a:cs typeface="Calibri"/>
              </a:rPr>
            </a:br>
            <a:r>
              <a:rPr lang="sv-SE" b="1" dirty="0">
                <a:solidFill>
                  <a:schemeClr val="tx2">
                    <a:lumMod val="50000"/>
                  </a:schemeClr>
                </a:solidFill>
                <a:latin typeface="Calibri"/>
                <a:ea typeface="+mn-lt"/>
                <a:cs typeface="Calibri"/>
              </a:rPr>
              <a:t> </a:t>
            </a:r>
          </a:p>
          <a:p>
            <a:pPr algn="ctr"/>
            <a:r>
              <a:rPr lang="sv-SE" b="1" dirty="0">
                <a:solidFill>
                  <a:schemeClr val="tx2">
                    <a:lumMod val="50000"/>
                  </a:schemeClr>
                </a:solidFill>
                <a:latin typeface="Calibri"/>
                <a:ea typeface="+mn-lt"/>
                <a:cs typeface="Calibri"/>
              </a:rPr>
              <a:t>Anmälan är mellan 13-20.8.2024.</a:t>
            </a:r>
          </a:p>
        </p:txBody>
      </p:sp>
      <p:pic>
        <p:nvPicPr>
          <p:cNvPr id="11" name="Bildobjekt 10">
            <a:hlinkClick r:id="rId4"/>
            <a:extLst>
              <a:ext uri="{FF2B5EF4-FFF2-40B4-BE49-F238E27FC236}">
                <a16:creationId xmlns:a16="http://schemas.microsoft.com/office/drawing/2014/main" id="{4C51BCC5-0613-F50E-A202-CEA5D06DC4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0200" y="4463990"/>
            <a:ext cx="6801799" cy="866896"/>
          </a:xfrm>
          <a:prstGeom prst="rect">
            <a:avLst/>
          </a:prstGeom>
        </p:spPr>
      </p:pic>
      <p:pic>
        <p:nvPicPr>
          <p:cNvPr id="13" name="Bildobjekt 12">
            <a:hlinkClick r:id="rId6"/>
            <a:extLst>
              <a:ext uri="{FF2B5EF4-FFF2-40B4-BE49-F238E27FC236}">
                <a16:creationId xmlns:a16="http://schemas.microsoft.com/office/drawing/2014/main" id="{97242761-EB0B-6D2E-EB34-92B9427DCDA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9027"/>
          <a:stretch/>
        </p:blipFill>
        <p:spPr>
          <a:xfrm>
            <a:off x="5390200" y="5403908"/>
            <a:ext cx="6801800" cy="943107"/>
          </a:xfrm>
          <a:prstGeom prst="rect">
            <a:avLst/>
          </a:prstGeom>
        </p:spPr>
      </p:pic>
      <p:pic>
        <p:nvPicPr>
          <p:cNvPr id="15" name="Bildobjekt 14">
            <a:hlinkClick r:id="rId8"/>
            <a:extLst>
              <a:ext uri="{FF2B5EF4-FFF2-40B4-BE49-F238E27FC236}">
                <a16:creationId xmlns:a16="http://schemas.microsoft.com/office/drawing/2014/main" id="{161E243C-50F9-7380-C967-BC55CA881CA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831" r="13974"/>
          <a:stretch/>
        </p:blipFill>
        <p:spPr>
          <a:xfrm>
            <a:off x="5390200" y="3152545"/>
            <a:ext cx="6801800" cy="123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028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bild 5">
            <a:extLst>
              <a:ext uri="{FF2B5EF4-FFF2-40B4-BE49-F238E27FC236}">
                <a16:creationId xmlns:a16="http://schemas.microsoft.com/office/drawing/2014/main" id="{F0873086-F77D-C136-8BB1-10ACFD5B550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71" b="35371"/>
          <a:stretch>
            <a:fillRect/>
          </a:stretch>
        </p:blipFill>
        <p:spPr/>
      </p:pic>
      <p:sp>
        <p:nvSpPr>
          <p:cNvPr id="3" name="Rubrik 2">
            <a:extLst>
              <a:ext uri="{FF2B5EF4-FFF2-40B4-BE49-F238E27FC236}">
                <a16:creationId xmlns:a16="http://schemas.microsoft.com/office/drawing/2014/main" id="{A75220D7-6182-B857-05DA-AA87F48BB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8" y="2378279"/>
            <a:ext cx="11335717" cy="1050721"/>
          </a:xfrm>
        </p:spPr>
        <p:txBody>
          <a:bodyPr/>
          <a:lstStyle/>
          <a:p>
            <a:r>
              <a:rPr lang="sv-SE" dirty="0"/>
              <a:t>Praktisk info om högskoleprovet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B3A19D0-0F82-490A-75C7-A274AFA4E20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5258" y="3429000"/>
            <a:ext cx="6905625" cy="32385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5000"/>
              </a:lnSpc>
              <a:buFont typeface="Wingdings" panose="05000000000000000000" pitchFamily="2" charset="2"/>
              <a:buChar char="§"/>
            </a:pPr>
            <a:r>
              <a:rPr lang="sv-SE" sz="1900" dirty="0">
                <a:latin typeface="Calibri" panose="020F0502020204030204" pitchFamily="34" charset="0"/>
                <a:cs typeface="Calibri" panose="020F0502020204030204" pitchFamily="34" charset="0"/>
              </a:rPr>
              <a:t>Provet ges 2ggr/år</a:t>
            </a:r>
          </a:p>
          <a:p>
            <a:pPr>
              <a:lnSpc>
                <a:spcPct val="125000"/>
              </a:lnSpc>
              <a:buFont typeface="Wingdings" panose="05000000000000000000" pitchFamily="2" charset="2"/>
              <a:buChar char="§"/>
            </a:pPr>
            <a:r>
              <a:rPr lang="sv-SE" sz="1900" dirty="0">
                <a:latin typeface="Calibri" panose="020F0502020204030204" pitchFamily="34" charset="0"/>
                <a:cs typeface="Calibri" panose="020F0502020204030204" pitchFamily="34" charset="0"/>
              </a:rPr>
              <a:t>Får skrivas hur många gånger som helst</a:t>
            </a:r>
          </a:p>
          <a:p>
            <a:pPr>
              <a:lnSpc>
                <a:spcPct val="125000"/>
              </a:lnSpc>
              <a:buFont typeface="Wingdings" panose="05000000000000000000" pitchFamily="2" charset="2"/>
              <a:buChar char="§"/>
            </a:pPr>
            <a:r>
              <a:rPr lang="sv-SE" sz="1900" dirty="0">
                <a:latin typeface="Calibri" panose="020F0502020204030204" pitchFamily="34" charset="0"/>
                <a:cs typeface="Calibri" panose="020F0502020204030204" pitchFamily="34" charset="0"/>
              </a:rPr>
              <a:t>Resultatet giltigt i 8år</a:t>
            </a:r>
          </a:p>
          <a:p>
            <a:pPr>
              <a:lnSpc>
                <a:spcPct val="125000"/>
              </a:lnSpc>
              <a:buFont typeface="Wingdings" panose="05000000000000000000" pitchFamily="2" charset="2"/>
              <a:buChar char="§"/>
            </a:pPr>
            <a:r>
              <a:rPr lang="sv-SE" sz="1900" dirty="0">
                <a:latin typeface="Calibri" panose="020F0502020204030204" pitchFamily="34" charset="0"/>
                <a:cs typeface="Calibri" panose="020F0502020204030204" pitchFamily="34" charset="0"/>
              </a:rPr>
              <a:t>Kostnad: 450kr (ca 50€)</a:t>
            </a:r>
          </a:p>
          <a:p>
            <a:pPr>
              <a:lnSpc>
                <a:spcPct val="125000"/>
              </a:lnSpc>
              <a:buFont typeface="Wingdings" panose="05000000000000000000" pitchFamily="2" charset="2"/>
              <a:buChar char="§"/>
            </a:pPr>
            <a:r>
              <a:rPr lang="sv-SE" sz="1900" dirty="0">
                <a:latin typeface="Calibri" panose="020F0502020204030204" pitchFamily="34" charset="0"/>
                <a:cs typeface="Calibri" panose="020F0502020204030204" pitchFamily="34" charset="0"/>
              </a:rPr>
              <a:t>Provtid: En lördag eller en söndag</a:t>
            </a:r>
          </a:p>
          <a:p>
            <a:pPr>
              <a:lnSpc>
                <a:spcPct val="125000"/>
              </a:lnSpc>
              <a:buFont typeface="Wingdings" panose="05000000000000000000" pitchFamily="2" charset="2"/>
              <a:buChar char="§"/>
            </a:pPr>
            <a:r>
              <a:rPr lang="sv-SE" sz="1900" dirty="0">
                <a:latin typeface="Calibri" panose="020F0502020204030204" pitchFamily="34" charset="0"/>
                <a:cs typeface="Calibri" panose="020F0502020204030204" pitchFamily="34" charset="0"/>
              </a:rPr>
              <a:t>Du hämtar ditt svar på </a:t>
            </a:r>
            <a:r>
              <a:rPr lang="sv-SE" sz="19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www.studera.nu</a:t>
            </a:r>
            <a:r>
              <a:rPr lang="sv-SE" sz="1900" dirty="0">
                <a:latin typeface="Calibri" panose="020F0502020204030204" pitchFamily="34" charset="0"/>
                <a:cs typeface="Calibri" panose="020F0502020204030204" pitchFamily="34" charset="0"/>
              </a:rPr>
              <a:t> ca 4 veckor efter </a:t>
            </a:r>
            <a:r>
              <a:rPr lang="sv-SE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provdagen</a:t>
            </a:r>
            <a:endParaRPr lang="sv-SE" sz="1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5000"/>
              </a:lnSpc>
              <a:buFont typeface="Wingdings" panose="05000000000000000000" pitchFamily="2" charset="2"/>
              <a:buChar char="§"/>
            </a:pPr>
            <a:r>
              <a:rPr lang="sv-SE" sz="1900" dirty="0">
                <a:latin typeface="Calibri" panose="020F0502020204030204" pitchFamily="34" charset="0"/>
                <a:cs typeface="Calibri" panose="020F0502020204030204" pitchFamily="34" charset="0"/>
              </a:rPr>
              <a:t>Resultat från 0,00-2,00</a:t>
            </a:r>
          </a:p>
          <a:p>
            <a:endParaRPr lang="sv-SE" dirty="0"/>
          </a:p>
          <a:p>
            <a:endParaRPr lang="sv-SE" dirty="0"/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601D36EE-3FCC-368B-BB40-4EC16EEC295D}"/>
              </a:ext>
            </a:extLst>
          </p:cNvPr>
          <p:cNvSpPr txBox="1"/>
          <p:nvPr/>
        </p:nvSpPr>
        <p:spPr>
          <a:xfrm>
            <a:off x="7324725" y="3668732"/>
            <a:ext cx="4286250" cy="2998768"/>
          </a:xfrm>
          <a:prstGeom prst="roundRect">
            <a:avLst>
              <a:gd name="adj" fmla="val 2445"/>
            </a:avLst>
          </a:prstGeom>
          <a:solidFill>
            <a:srgbClr val="F2F2F2"/>
          </a:solidFill>
        </p:spPr>
        <p:txBody>
          <a:bodyPr wrap="square" rtlCol="0">
            <a:spAutoFit/>
          </a:bodyPr>
          <a:lstStyle/>
          <a:p>
            <a:r>
              <a:rPr lang="sv-SE" sz="17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Svarshäftesnummret</a:t>
            </a:r>
            <a:endParaRPr lang="sv-SE" sz="17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sv-SE" sz="17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 loggar in med svarshäftesnummer och födelsenummer (6 siffror)</a:t>
            </a:r>
            <a:br>
              <a:rPr lang="sv-SE" sz="17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sv-SE" sz="17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v-SE" sz="17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Ladda upp resultatet på dina sidor på </a:t>
            </a:r>
            <a:r>
              <a:rPr lang="sv-SE" sz="17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antagning.se </a:t>
            </a:r>
            <a:r>
              <a:rPr lang="sv-SE" sz="17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när du ansöker. Resultaten från hösten tas bort från </a:t>
            </a:r>
            <a:r>
              <a:rPr lang="sv-SE" sz="17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studera.nu</a:t>
            </a:r>
            <a:r>
              <a:rPr lang="sv-SE" sz="17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sz="17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då vårens </a:t>
            </a:r>
            <a:r>
              <a:rPr lang="sv-SE" sz="17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högskolsprovsresultat</a:t>
            </a:r>
            <a:r>
              <a:rPr lang="sv-SE" sz="17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publiceras. </a:t>
            </a:r>
            <a:br>
              <a:rPr lang="sv-SE" sz="17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sv-SE" sz="17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sv-SE" sz="17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Skriv alltså ut/spara resultatet så fort du får det!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D3A8A2DF-3F48-93E5-A17B-971092525C11}"/>
              </a:ext>
            </a:extLst>
          </p:cNvPr>
          <p:cNvSpPr txBox="1"/>
          <p:nvPr/>
        </p:nvSpPr>
        <p:spPr>
          <a:xfrm>
            <a:off x="7196621" y="3228945"/>
            <a:ext cx="2990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b="1" dirty="0">
                <a:solidFill>
                  <a:srgbClr val="000000"/>
                </a:solidFill>
                <a:cs typeface="Calibri" panose="020F0502020204030204" pitchFamily="34" charset="0"/>
              </a:rPr>
              <a:t>VIKTIGT</a:t>
            </a:r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351038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2" grpId="0" build="p" animBg="1"/>
      <p:bldP spid="5" grpId="0"/>
    </p:bldLst>
  </p:timing>
</p:sld>
</file>

<file path=ppt/theme/theme1.xml><?xml version="1.0" encoding="utf-8"?>
<a:theme xmlns:a="http://schemas.openxmlformats.org/drawingml/2006/main" name="Titelsidor">
  <a:themeElements>
    <a:clrScheme name="ÅYG">
      <a:dk1>
        <a:srgbClr val="64B444"/>
      </a:dk1>
      <a:lt1>
        <a:sysClr val="window" lastClr="FFFFFF"/>
      </a:lt1>
      <a:dk2>
        <a:srgbClr val="387321"/>
      </a:dk2>
      <a:lt2>
        <a:srgbClr val="F7FFF7"/>
      </a:lt2>
      <a:accent1>
        <a:srgbClr val="64B444"/>
      </a:accent1>
      <a:accent2>
        <a:srgbClr val="315921"/>
      </a:accent2>
      <a:accent3>
        <a:srgbClr val="4199D8"/>
      </a:accent3>
      <a:accent4>
        <a:srgbClr val="143F60"/>
      </a:accent4>
      <a:accent5>
        <a:srgbClr val="7364AC"/>
      </a:accent5>
      <a:accent6>
        <a:srgbClr val="3B325C"/>
      </a:accent6>
      <a:hlink>
        <a:srgbClr val="1A4907"/>
      </a:hlink>
      <a:folHlink>
        <a:srgbClr val="64B44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045F7ED9-6282-48EB-A2A3-1949466BFE77}" vid="{602A7FA2-0B00-44A8-952E-60061A186965}"/>
    </a:ext>
  </a:extLst>
</a:theme>
</file>

<file path=ppt/theme/theme2.xml><?xml version="1.0" encoding="utf-8"?>
<a:theme xmlns:a="http://schemas.openxmlformats.org/drawingml/2006/main" name="Endast text">
  <a:themeElements>
    <a:clrScheme name="ÅYG">
      <a:dk1>
        <a:srgbClr val="64B444"/>
      </a:dk1>
      <a:lt1>
        <a:sysClr val="window" lastClr="FFFFFF"/>
      </a:lt1>
      <a:dk2>
        <a:srgbClr val="387321"/>
      </a:dk2>
      <a:lt2>
        <a:srgbClr val="F7FFF7"/>
      </a:lt2>
      <a:accent1>
        <a:srgbClr val="64B444"/>
      </a:accent1>
      <a:accent2>
        <a:srgbClr val="315921"/>
      </a:accent2>
      <a:accent3>
        <a:srgbClr val="4199D8"/>
      </a:accent3>
      <a:accent4>
        <a:srgbClr val="143F60"/>
      </a:accent4>
      <a:accent5>
        <a:srgbClr val="7364AC"/>
      </a:accent5>
      <a:accent6>
        <a:srgbClr val="3B325C"/>
      </a:accent6>
      <a:hlink>
        <a:srgbClr val="1A4907"/>
      </a:hlink>
      <a:folHlink>
        <a:srgbClr val="64B44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045F7ED9-6282-48EB-A2A3-1949466BFE77}" vid="{A127C785-0D7A-45F6-8CCC-72C6CFD3866E}"/>
    </a:ext>
  </a:extLst>
</a:theme>
</file>

<file path=ppt/theme/theme3.xml><?xml version="1.0" encoding="utf-8"?>
<a:theme xmlns:a="http://schemas.openxmlformats.org/drawingml/2006/main" name="Text + Bild">
  <a:themeElements>
    <a:clrScheme name="ÅYG">
      <a:dk1>
        <a:srgbClr val="64B444"/>
      </a:dk1>
      <a:lt1>
        <a:sysClr val="window" lastClr="FFFFFF"/>
      </a:lt1>
      <a:dk2>
        <a:srgbClr val="387321"/>
      </a:dk2>
      <a:lt2>
        <a:srgbClr val="F7FFF7"/>
      </a:lt2>
      <a:accent1>
        <a:srgbClr val="64B444"/>
      </a:accent1>
      <a:accent2>
        <a:srgbClr val="315921"/>
      </a:accent2>
      <a:accent3>
        <a:srgbClr val="4199D8"/>
      </a:accent3>
      <a:accent4>
        <a:srgbClr val="143F60"/>
      </a:accent4>
      <a:accent5>
        <a:srgbClr val="7364AC"/>
      </a:accent5>
      <a:accent6>
        <a:srgbClr val="3B325C"/>
      </a:accent6>
      <a:hlink>
        <a:srgbClr val="1A4907"/>
      </a:hlink>
      <a:folHlink>
        <a:srgbClr val="64B444"/>
      </a:folHlink>
    </a:clrScheme>
    <a:fontScheme name="ÅYG">
      <a:majorFont>
        <a:latin typeface="Franklin Gothic Demi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045F7ED9-6282-48EB-A2A3-1949466BFE77}" vid="{B1B68796-4E30-4961-89A5-F9E884768247}"/>
    </a:ext>
  </a:extLst>
</a:theme>
</file>

<file path=ppt/theme/theme4.xml><?xml version="1.0" encoding="utf-8"?>
<a:theme xmlns:a="http://schemas.openxmlformats.org/drawingml/2006/main" name="Bild helsida">
  <a:themeElements>
    <a:clrScheme name="ÅYG">
      <a:dk1>
        <a:srgbClr val="64B444"/>
      </a:dk1>
      <a:lt1>
        <a:sysClr val="window" lastClr="FFFFFF"/>
      </a:lt1>
      <a:dk2>
        <a:srgbClr val="387321"/>
      </a:dk2>
      <a:lt2>
        <a:srgbClr val="F7FFF7"/>
      </a:lt2>
      <a:accent1>
        <a:srgbClr val="64B444"/>
      </a:accent1>
      <a:accent2>
        <a:srgbClr val="315921"/>
      </a:accent2>
      <a:accent3>
        <a:srgbClr val="4199D8"/>
      </a:accent3>
      <a:accent4>
        <a:srgbClr val="143F60"/>
      </a:accent4>
      <a:accent5>
        <a:srgbClr val="7364AC"/>
      </a:accent5>
      <a:accent6>
        <a:srgbClr val="3B325C"/>
      </a:accent6>
      <a:hlink>
        <a:srgbClr val="1A4907"/>
      </a:hlink>
      <a:folHlink>
        <a:srgbClr val="64B44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045F7ED9-6282-48EB-A2A3-1949466BFE77}" vid="{DC58023C-9E7D-469E-B2EE-D5ECE7619143}"/>
    </a:ext>
  </a:extLst>
</a:theme>
</file>

<file path=ppt/theme/theme5.xml><?xml version="1.0" encoding="utf-8"?>
<a:theme xmlns:a="http://schemas.openxmlformats.org/drawingml/2006/main" name="Specialsidor">
  <a:themeElements>
    <a:clrScheme name="ÅYG">
      <a:dk1>
        <a:srgbClr val="64B444"/>
      </a:dk1>
      <a:lt1>
        <a:sysClr val="window" lastClr="FFFFFF"/>
      </a:lt1>
      <a:dk2>
        <a:srgbClr val="387321"/>
      </a:dk2>
      <a:lt2>
        <a:srgbClr val="F7FFF7"/>
      </a:lt2>
      <a:accent1>
        <a:srgbClr val="64B444"/>
      </a:accent1>
      <a:accent2>
        <a:srgbClr val="315921"/>
      </a:accent2>
      <a:accent3>
        <a:srgbClr val="4199D8"/>
      </a:accent3>
      <a:accent4>
        <a:srgbClr val="143F60"/>
      </a:accent4>
      <a:accent5>
        <a:srgbClr val="7364AC"/>
      </a:accent5>
      <a:accent6>
        <a:srgbClr val="3B325C"/>
      </a:accent6>
      <a:hlink>
        <a:srgbClr val="1A4907"/>
      </a:hlink>
      <a:folHlink>
        <a:srgbClr val="64B444"/>
      </a:folHlink>
    </a:clrScheme>
    <a:fontScheme name="ÅG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045F7ED9-6282-48EB-A2A3-1949466BFE77}" vid="{6D20F3DE-8228-4A7B-934A-05C3C4C8F34D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ÅYG Powerpoint mall</Template>
  <TotalTime>1660</TotalTime>
  <Words>2153</Words>
  <Application>Microsoft Office PowerPoint</Application>
  <PresentationFormat>Bredbild</PresentationFormat>
  <Paragraphs>306</Paragraphs>
  <Slides>21</Slides>
  <Notes>15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5</vt:i4>
      </vt:variant>
      <vt:variant>
        <vt:lpstr>Bildrubriker</vt:lpstr>
      </vt:variant>
      <vt:variant>
        <vt:i4>21</vt:i4>
      </vt:variant>
    </vt:vector>
  </HeadingPairs>
  <TitlesOfParts>
    <vt:vector size="31" baseType="lpstr">
      <vt:lpstr>Arial</vt:lpstr>
      <vt:lpstr>Calibri</vt:lpstr>
      <vt:lpstr>Franklin Gothic Demi</vt:lpstr>
      <vt:lpstr>Verdana</vt:lpstr>
      <vt:lpstr>Wingdings</vt:lpstr>
      <vt:lpstr>Titelsidor</vt:lpstr>
      <vt:lpstr>Endast text</vt:lpstr>
      <vt:lpstr>Text + Bild</vt:lpstr>
      <vt:lpstr>Bild helsida</vt:lpstr>
      <vt:lpstr>Specialsidor</vt:lpstr>
      <vt:lpstr>Information om vidarestudier</vt:lpstr>
      <vt:lpstr>UNIVERSITETS-/HÖGSKOLESTUDIER</vt:lpstr>
      <vt:lpstr>UTBILDNINGSNIVÅER PÅ UNIVERSITET/HÖGSKOLA</vt:lpstr>
      <vt:lpstr>Behörighet</vt:lpstr>
      <vt:lpstr>SÄRSKILD BEHÖRIGHET</vt:lpstr>
      <vt:lpstr>Alternativ att läsa in behörigheter </vt:lpstr>
      <vt:lpstr>Distanskurser för behörighet</vt:lpstr>
      <vt:lpstr>Högskoleprovet</vt:lpstr>
      <vt:lpstr>Praktisk info om högskoleprovet</vt:lpstr>
      <vt:lpstr>Högskoleprovets delar</vt:lpstr>
      <vt:lpstr>VIKTIGA DATUM (ANTAGNING.SE)</vt:lpstr>
      <vt:lpstr>SÖKA TILL OCH JÄMFÖRA HÖGSKOLOR</vt:lpstr>
      <vt:lpstr>Ansökan</vt:lpstr>
      <vt:lpstr>PowerPoint-presentation</vt:lpstr>
      <vt:lpstr>Yrkeshögskole- utbildningar</vt:lpstr>
      <vt:lpstr>Vem kan söka?</vt:lpstr>
      <vt:lpstr>PowerPoint-presentation</vt:lpstr>
      <vt:lpstr>Avgifter för studier</vt:lpstr>
      <vt:lpstr>SACO- Studieval/ SACO-mässa</vt:lpstr>
      <vt:lpstr>LÄNKAR: STUDIER I SVERIGE</vt:lpstr>
      <vt:lpstr>PowerPoint-presentation</vt:lpstr>
    </vt:vector>
  </TitlesOfParts>
  <Company>Alands gymnasium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Information om vidarestudier</dc:title>
  <dc:creator>Madelene Löfström</dc:creator>
  <cp:lastModifiedBy>Susanne Åvik</cp:lastModifiedBy>
  <cp:revision>3</cp:revision>
  <dcterms:created xsi:type="dcterms:W3CDTF">2024-01-03T07:43:42Z</dcterms:created>
  <dcterms:modified xsi:type="dcterms:W3CDTF">2024-03-06T10:32:23Z</dcterms:modified>
</cp:coreProperties>
</file>